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Gowun Batang"/>
      <p:regular r:id="rId14"/>
      <p:bold r:id="rId15"/>
    </p:embeddedFont>
    <p:embeddedFont>
      <p:font typeface="Fahkwang"/>
      <p:regular r:id="rId16"/>
      <p:bold r:id="rId17"/>
      <p:italic r:id="rId18"/>
      <p:boldItalic r:id="rId19"/>
    </p:embeddedFont>
    <p:embeddedFont>
      <p:font typeface="Fahkwang Medium"/>
      <p:regular r:id="rId20"/>
      <p:bold r:id="rId21"/>
      <p:italic r:id="rId22"/>
      <p:boldItalic r:id="rId23"/>
    </p:embeddedFont>
    <p:embeddedFont>
      <p:font typeface="Bebas Neue"/>
      <p:regular r:id="rId24"/>
    </p:embeddedFont>
    <p:embeddedFont>
      <p:font typeface="PT Sans"/>
      <p:regular r:id="rId25"/>
      <p:bold r:id="rId26"/>
      <p:italic r:id="rId27"/>
      <p:boldItalic r:id="rId28"/>
    </p:embeddedFont>
    <p:embeddedFont>
      <p:font typeface="Space Grotesk"/>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ahkwangMedium-regular.fntdata"/><Relationship Id="rId22" Type="http://schemas.openxmlformats.org/officeDocument/2006/relationships/font" Target="fonts/FahkwangMedium-italic.fntdata"/><Relationship Id="rId21" Type="http://schemas.openxmlformats.org/officeDocument/2006/relationships/font" Target="fonts/FahkwangMedium-bold.fntdata"/><Relationship Id="rId24" Type="http://schemas.openxmlformats.org/officeDocument/2006/relationships/font" Target="fonts/BebasNeue-regular.fntdata"/><Relationship Id="rId23" Type="http://schemas.openxmlformats.org/officeDocument/2006/relationships/font" Target="fonts/Fahkwang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bold.fntdata"/><Relationship Id="rId25" Type="http://schemas.openxmlformats.org/officeDocument/2006/relationships/font" Target="fonts/PTSans-regular.fntdata"/><Relationship Id="rId28" Type="http://schemas.openxmlformats.org/officeDocument/2006/relationships/font" Target="fonts/PTSans-boldItalic.fntdata"/><Relationship Id="rId27" Type="http://schemas.openxmlformats.org/officeDocument/2006/relationships/font" Target="fonts/PT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paceGrotesk-regular.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SpaceGrotesk-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GowunBatang-bold.fntdata"/><Relationship Id="rId14" Type="http://schemas.openxmlformats.org/officeDocument/2006/relationships/font" Target="fonts/GowunBatang-regular.fntdata"/><Relationship Id="rId17" Type="http://schemas.openxmlformats.org/officeDocument/2006/relationships/font" Target="fonts/Fahkwang-bold.fntdata"/><Relationship Id="rId16" Type="http://schemas.openxmlformats.org/officeDocument/2006/relationships/font" Target="fonts/Fahkwang-regular.fntdata"/><Relationship Id="rId19" Type="http://schemas.openxmlformats.org/officeDocument/2006/relationships/font" Target="fonts/Fahkwang-boldItalic.fntdata"/><Relationship Id="rId18" Type="http://schemas.openxmlformats.org/officeDocument/2006/relationships/font" Target="fonts/Fahkwang-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58d4fa07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58d4fa07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a39abfe797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a39abfe797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a39abfe797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a39abfe797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a39abfe797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a39abfe797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58d4fa07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58d4fa07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a39abfe797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a39abfe797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a39abfe797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a39abfe797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a3985bfe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a3985bfe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 name="Google Shape;10;p2"/>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5" name="Google Shape;15;p2"/>
          <p:cNvSpPr/>
          <p:nvPr/>
        </p:nvSpPr>
        <p:spPr>
          <a:xfrm rot="4815400">
            <a:off x="-2156543" y="-10667648"/>
            <a:ext cx="4917430" cy="4956342"/>
          </a:xfrm>
          <a:prstGeom prst="ellipse">
            <a:avLst/>
          </a:prstGeom>
          <a:gradFill>
            <a:gsLst>
              <a:gs pos="0">
                <a:srgbClr val="E0FE68">
                  <a:alpha val="52156"/>
                </a:srgbClr>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21625" y="3057375"/>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rot="9446505">
            <a:off x="6554058" y="28735"/>
            <a:ext cx="5128480" cy="5128480"/>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 name="Google Shape;18;p2"/>
          <p:cNvCxnSpPr/>
          <p:nvPr/>
        </p:nvCxnSpPr>
        <p:spPr>
          <a:xfrm flipH="1">
            <a:off x="6574275" y="2079043"/>
            <a:ext cx="2581500" cy="2262300"/>
          </a:xfrm>
          <a:prstGeom prst="straightConnector1">
            <a:avLst/>
          </a:prstGeom>
          <a:noFill/>
          <a:ln cap="flat" cmpd="sng" w="9525">
            <a:solidFill>
              <a:schemeClr val="dk1"/>
            </a:solidFill>
            <a:prstDash val="solid"/>
            <a:round/>
            <a:headEnd len="med" w="med" type="none"/>
            <a:tailEnd len="med" w="med" type="none"/>
          </a:ln>
        </p:spPr>
      </p:cxnSp>
      <p:sp>
        <p:nvSpPr>
          <p:cNvPr id="19" name="Google Shape;19;p2"/>
          <p:cNvSpPr/>
          <p:nvPr/>
        </p:nvSpPr>
        <p:spPr>
          <a:xfrm>
            <a:off x="8537075" y="2457325"/>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2"/>
          <p:cNvCxnSpPr/>
          <p:nvPr/>
        </p:nvCxnSpPr>
        <p:spPr>
          <a:xfrm>
            <a:off x="963150" y="3976625"/>
            <a:ext cx="419400" cy="364800"/>
          </a:xfrm>
          <a:prstGeom prst="straightConnector1">
            <a:avLst/>
          </a:prstGeom>
          <a:noFill/>
          <a:ln cap="flat" cmpd="sng" w="9525">
            <a:solidFill>
              <a:schemeClr val="dk1"/>
            </a:solidFill>
            <a:prstDash val="solid"/>
            <a:round/>
            <a:headEnd len="med" w="med" type="none"/>
            <a:tailEnd len="med" w="med" type="none"/>
          </a:ln>
        </p:spPr>
      </p:cxnSp>
      <p:sp>
        <p:nvSpPr>
          <p:cNvPr id="21" name="Google Shape;21;p2"/>
          <p:cNvSpPr/>
          <p:nvPr/>
        </p:nvSpPr>
        <p:spPr>
          <a:xfrm rot="-9446481">
            <a:off x="-2558960" y="43951"/>
            <a:ext cx="5226926" cy="5226926"/>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type="ctrTitle"/>
          </p:nvPr>
        </p:nvSpPr>
        <p:spPr>
          <a:xfrm>
            <a:off x="1857900" y="1042025"/>
            <a:ext cx="5428200" cy="1761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b="0" sz="6000">
                <a:solidFill>
                  <a:schemeClr val="dk1"/>
                </a:solidFill>
                <a:latin typeface="Fahkwang"/>
                <a:ea typeface="Fahkwang"/>
                <a:cs typeface="Fahkwang"/>
                <a:sym typeface="Fahkwang"/>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p:nvPr/>
        </p:nvSpPr>
        <p:spPr>
          <a:xfrm>
            <a:off x="1382575" y="435075"/>
            <a:ext cx="6516300" cy="39060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ph idx="1" type="subTitle"/>
          </p:nvPr>
        </p:nvSpPr>
        <p:spPr>
          <a:xfrm>
            <a:off x="1857900" y="2937625"/>
            <a:ext cx="5012100" cy="45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 name="Google Shape;25;p2"/>
          <p:cNvSpPr/>
          <p:nvPr/>
        </p:nvSpPr>
        <p:spPr>
          <a:xfrm>
            <a:off x="1305225" y="4254025"/>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760925" y="0"/>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305225" y="2476225"/>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11"/>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6" name="Google Shape;136;p11"/>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11"/>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41" name="Google Shape;141;p11"/>
          <p:cNvSpPr/>
          <p:nvPr/>
        </p:nvSpPr>
        <p:spPr>
          <a:xfrm flipH="1">
            <a:off x="3775500" y="0"/>
            <a:ext cx="5368500" cy="51435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11"/>
          <p:cNvGrpSpPr/>
          <p:nvPr/>
        </p:nvGrpSpPr>
        <p:grpSpPr>
          <a:xfrm>
            <a:off x="-3760925" y="-30675"/>
            <a:ext cx="16665850" cy="5397574"/>
            <a:chOff x="-3760925" y="2050"/>
            <a:chExt cx="16665850" cy="5397574"/>
          </a:xfrm>
        </p:grpSpPr>
        <p:grpSp>
          <p:nvGrpSpPr>
            <p:cNvPr id="143" name="Google Shape;143;p11"/>
            <p:cNvGrpSpPr/>
            <p:nvPr/>
          </p:nvGrpSpPr>
          <p:grpSpPr>
            <a:xfrm flipH="1" rot="10800000">
              <a:off x="-3760925" y="2050"/>
              <a:ext cx="16665850" cy="5397574"/>
              <a:chOff x="-3760925" y="157524"/>
              <a:chExt cx="16665850" cy="5397574"/>
            </a:xfrm>
          </p:grpSpPr>
          <p:sp>
            <p:nvSpPr>
              <p:cNvPr id="144" name="Google Shape;144;p11"/>
              <p:cNvSpPr/>
              <p:nvPr/>
            </p:nvSpPr>
            <p:spPr>
              <a:xfrm flipH="1">
                <a:off x="713100" y="844197"/>
                <a:ext cx="7803600" cy="47109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7761425" y="256124"/>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8056425" y="1380474"/>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3760925" y="157524"/>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1"/>
            <p:cNvSpPr/>
            <p:nvPr/>
          </p:nvSpPr>
          <p:spPr>
            <a:xfrm rot="10800000">
              <a:off x="626225" y="99994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1"/>
          <p:cNvSpPr txBox="1"/>
          <p:nvPr>
            <p:ph hasCustomPrompt="1" type="title"/>
          </p:nvPr>
        </p:nvSpPr>
        <p:spPr>
          <a:xfrm>
            <a:off x="1284000" y="1677750"/>
            <a:ext cx="6576000" cy="120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0" name="Google Shape;150;p11"/>
          <p:cNvSpPr txBox="1"/>
          <p:nvPr>
            <p:ph idx="1" type="subTitle"/>
          </p:nvPr>
        </p:nvSpPr>
        <p:spPr>
          <a:xfrm>
            <a:off x="1424550" y="2878650"/>
            <a:ext cx="6294900" cy="58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1" name="Shape 1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2" name="Shape 152"/>
        <p:cNvGrpSpPr/>
        <p:nvPr/>
      </p:nvGrpSpPr>
      <p:grpSpPr>
        <a:xfrm>
          <a:off x="0" y="0"/>
          <a:ext cx="0" cy="0"/>
          <a:chOff x="0" y="0"/>
          <a:chExt cx="0" cy="0"/>
        </a:xfrm>
      </p:grpSpPr>
      <p:sp>
        <p:nvSpPr>
          <p:cNvPr id="153" name="Google Shape;153;p13"/>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 name="Google Shape;154;p13"/>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13"/>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59" name="Google Shape;159;p13"/>
          <p:cNvSpPr txBox="1"/>
          <p:nvPr>
            <p:ph type="title"/>
          </p:nvPr>
        </p:nvSpPr>
        <p:spPr>
          <a:xfrm>
            <a:off x="713225" y="539500"/>
            <a:ext cx="42213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3"/>
          <p:cNvSpPr txBox="1"/>
          <p:nvPr>
            <p:ph idx="2" type="title"/>
          </p:nvPr>
        </p:nvSpPr>
        <p:spPr>
          <a:xfrm>
            <a:off x="713225" y="1987643"/>
            <a:ext cx="2190300" cy="438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0" sz="2200">
                <a:latin typeface="Fahkwang Medium"/>
                <a:ea typeface="Fahkwang Medium"/>
                <a:cs typeface="Fahkwang Medium"/>
                <a:sym typeface="Fahkwang Medium"/>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3"/>
          <p:cNvSpPr txBox="1"/>
          <p:nvPr>
            <p:ph idx="1" type="subTitle"/>
          </p:nvPr>
        </p:nvSpPr>
        <p:spPr>
          <a:xfrm>
            <a:off x="713225" y="2351139"/>
            <a:ext cx="2190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13"/>
          <p:cNvSpPr txBox="1"/>
          <p:nvPr>
            <p:ph idx="3" type="title"/>
          </p:nvPr>
        </p:nvSpPr>
        <p:spPr>
          <a:xfrm>
            <a:off x="3277533" y="1987643"/>
            <a:ext cx="2190300" cy="438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0" sz="2200">
                <a:latin typeface="Fahkwang Medium"/>
                <a:ea typeface="Fahkwang Medium"/>
                <a:cs typeface="Fahkwang Medium"/>
                <a:sym typeface="Fahkwang Medium"/>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3"/>
          <p:cNvSpPr txBox="1"/>
          <p:nvPr>
            <p:ph idx="4" type="subTitle"/>
          </p:nvPr>
        </p:nvSpPr>
        <p:spPr>
          <a:xfrm>
            <a:off x="3277533" y="2351139"/>
            <a:ext cx="2190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3"/>
          <p:cNvSpPr txBox="1"/>
          <p:nvPr>
            <p:ph idx="5" type="title"/>
          </p:nvPr>
        </p:nvSpPr>
        <p:spPr>
          <a:xfrm>
            <a:off x="713225" y="3579824"/>
            <a:ext cx="2190300" cy="438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0" sz="2200">
                <a:latin typeface="Fahkwang Medium"/>
                <a:ea typeface="Fahkwang Medium"/>
                <a:cs typeface="Fahkwang Medium"/>
                <a:sym typeface="Fahkwang Medium"/>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3"/>
          <p:cNvSpPr txBox="1"/>
          <p:nvPr>
            <p:ph idx="6" type="subTitle"/>
          </p:nvPr>
        </p:nvSpPr>
        <p:spPr>
          <a:xfrm>
            <a:off x="713225" y="3942525"/>
            <a:ext cx="2190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3"/>
          <p:cNvSpPr txBox="1"/>
          <p:nvPr>
            <p:ph idx="7" type="title"/>
          </p:nvPr>
        </p:nvSpPr>
        <p:spPr>
          <a:xfrm>
            <a:off x="3277533" y="3579824"/>
            <a:ext cx="2190300" cy="438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b="0" sz="2200">
                <a:latin typeface="Fahkwang Medium"/>
                <a:ea typeface="Fahkwang Medium"/>
                <a:cs typeface="Fahkwang Medium"/>
                <a:sym typeface="Fahkwang Medium"/>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13"/>
          <p:cNvSpPr txBox="1"/>
          <p:nvPr>
            <p:ph idx="8" type="subTitle"/>
          </p:nvPr>
        </p:nvSpPr>
        <p:spPr>
          <a:xfrm>
            <a:off x="3277533" y="3942525"/>
            <a:ext cx="2190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13"/>
          <p:cNvSpPr txBox="1"/>
          <p:nvPr>
            <p:ph hasCustomPrompt="1" idx="9" type="title"/>
          </p:nvPr>
        </p:nvSpPr>
        <p:spPr>
          <a:xfrm>
            <a:off x="713225" y="1540050"/>
            <a:ext cx="7863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atin typeface="Fahkwang Medium"/>
                <a:ea typeface="Fahkwang Medium"/>
                <a:cs typeface="Fahkwang Medium"/>
                <a:sym typeface="Fahkwang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p:nvPr>
            <p:ph hasCustomPrompt="1" idx="13" type="title"/>
          </p:nvPr>
        </p:nvSpPr>
        <p:spPr>
          <a:xfrm>
            <a:off x="713225" y="3132213"/>
            <a:ext cx="7863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atin typeface="Fahkwang Medium"/>
                <a:ea typeface="Fahkwang Medium"/>
                <a:cs typeface="Fahkwang Medium"/>
                <a:sym typeface="Fahkwang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p:nvPr>
            <p:ph hasCustomPrompt="1" idx="14" type="title"/>
          </p:nvPr>
        </p:nvSpPr>
        <p:spPr>
          <a:xfrm>
            <a:off x="3277533" y="1540050"/>
            <a:ext cx="7863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atin typeface="Fahkwang Medium"/>
                <a:ea typeface="Fahkwang Medium"/>
                <a:cs typeface="Fahkwang Medium"/>
                <a:sym typeface="Fahkwang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p:nvPr>
            <p:ph hasCustomPrompt="1" idx="15" type="title"/>
          </p:nvPr>
        </p:nvSpPr>
        <p:spPr>
          <a:xfrm>
            <a:off x="3277533" y="3132213"/>
            <a:ext cx="786300" cy="447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0" sz="3000">
                <a:latin typeface="Fahkwang Medium"/>
                <a:ea typeface="Fahkwang Medium"/>
                <a:cs typeface="Fahkwang Medium"/>
                <a:sym typeface="Fahkwang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p:nvPr/>
        </p:nvSpPr>
        <p:spPr>
          <a:xfrm flipH="1" rot="9446447">
            <a:off x="6508040" y="-15982"/>
            <a:ext cx="5189264" cy="5189264"/>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rot="10800000">
            <a:off x="7657254" y="2417075"/>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rot="10800000">
            <a:off x="7753904" y="0"/>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3"/>
          <p:cNvCxnSpPr/>
          <p:nvPr/>
        </p:nvCxnSpPr>
        <p:spPr>
          <a:xfrm flipH="1">
            <a:off x="6459400" y="2523500"/>
            <a:ext cx="1294500" cy="2809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6" name="Shape 176"/>
        <p:cNvGrpSpPr/>
        <p:nvPr/>
      </p:nvGrpSpPr>
      <p:grpSpPr>
        <a:xfrm>
          <a:off x="0" y="0"/>
          <a:ext cx="0" cy="0"/>
          <a:chOff x="0" y="0"/>
          <a:chExt cx="0" cy="0"/>
        </a:xfrm>
      </p:grpSpPr>
      <p:sp>
        <p:nvSpPr>
          <p:cNvPr id="177" name="Google Shape;177;p14"/>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8" name="Google Shape;178;p14"/>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4"/>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83" name="Google Shape;183;p14"/>
          <p:cNvSpPr txBox="1"/>
          <p:nvPr>
            <p:ph type="title"/>
          </p:nvPr>
        </p:nvSpPr>
        <p:spPr>
          <a:xfrm>
            <a:off x="4291975" y="3223138"/>
            <a:ext cx="4142100" cy="851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4" name="Google Shape;184;p14"/>
          <p:cNvSpPr txBox="1"/>
          <p:nvPr>
            <p:ph idx="1" type="subTitle"/>
          </p:nvPr>
        </p:nvSpPr>
        <p:spPr>
          <a:xfrm>
            <a:off x="4291975" y="1146325"/>
            <a:ext cx="4138800" cy="197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25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85" name="Google Shape;185;p14"/>
          <p:cNvSpPr/>
          <p:nvPr/>
        </p:nvSpPr>
        <p:spPr>
          <a:xfrm rot="-9446481">
            <a:off x="-2558960" y="-10338"/>
            <a:ext cx="5226926" cy="5226926"/>
          </a:xfrm>
          <a:prstGeom prst="chord">
            <a:avLst>
              <a:gd fmla="val 3969593" name="adj1"/>
              <a:gd fmla="val 14919894" name="adj2"/>
            </a:avLst>
          </a:prstGeom>
          <a:gradFill>
            <a:gsLst>
              <a:gs pos="0">
                <a:schemeClr val="accent6"/>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10800000">
            <a:off x="1970204" y="2417075"/>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10800000">
            <a:off x="2076550" y="25"/>
            <a:ext cx="5170200" cy="51702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14"/>
          <p:cNvCxnSpPr/>
          <p:nvPr/>
        </p:nvCxnSpPr>
        <p:spPr>
          <a:xfrm>
            <a:off x="-975" y="31900"/>
            <a:ext cx="2078700" cy="246540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4"/>
          <p:cNvCxnSpPr/>
          <p:nvPr/>
        </p:nvCxnSpPr>
        <p:spPr>
          <a:xfrm rot="10800000">
            <a:off x="712714" y="-19375"/>
            <a:ext cx="0" cy="518220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14"/>
          <p:cNvCxnSpPr/>
          <p:nvPr/>
        </p:nvCxnSpPr>
        <p:spPr>
          <a:xfrm>
            <a:off x="712714" y="281950"/>
            <a:ext cx="879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91" name="Shape 191"/>
        <p:cNvGrpSpPr/>
        <p:nvPr/>
      </p:nvGrpSpPr>
      <p:grpSpPr>
        <a:xfrm>
          <a:off x="0" y="0"/>
          <a:ext cx="0" cy="0"/>
          <a:chOff x="0" y="0"/>
          <a:chExt cx="0" cy="0"/>
        </a:xfrm>
      </p:grpSpPr>
      <p:sp>
        <p:nvSpPr>
          <p:cNvPr id="192" name="Google Shape;192;p15"/>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3" name="Google Shape;193;p15"/>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15"/>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98" name="Google Shape;198;p15"/>
          <p:cNvSpPr txBox="1"/>
          <p:nvPr>
            <p:ph type="title"/>
          </p:nvPr>
        </p:nvSpPr>
        <p:spPr>
          <a:xfrm>
            <a:off x="948600" y="1505425"/>
            <a:ext cx="2479800" cy="1264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5"/>
          <p:cNvSpPr txBox="1"/>
          <p:nvPr>
            <p:ph idx="1" type="subTitle"/>
          </p:nvPr>
        </p:nvSpPr>
        <p:spPr>
          <a:xfrm>
            <a:off x="948600" y="2612200"/>
            <a:ext cx="24780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15"/>
          <p:cNvSpPr/>
          <p:nvPr/>
        </p:nvSpPr>
        <p:spPr>
          <a:xfrm flipH="1">
            <a:off x="3775500" y="6300"/>
            <a:ext cx="5368500" cy="51435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5"/>
          <p:cNvGrpSpPr/>
          <p:nvPr/>
        </p:nvGrpSpPr>
        <p:grpSpPr>
          <a:xfrm>
            <a:off x="7576050" y="-312625"/>
            <a:ext cx="5712300" cy="5712300"/>
            <a:chOff x="7576050" y="-312625"/>
            <a:chExt cx="5712300" cy="5712300"/>
          </a:xfrm>
        </p:grpSpPr>
        <p:sp>
          <p:nvSpPr>
            <p:cNvPr id="202" name="Google Shape;202;p15"/>
            <p:cNvSpPr/>
            <p:nvPr/>
          </p:nvSpPr>
          <p:spPr>
            <a:xfrm flipH="1">
              <a:off x="7576050" y="-312625"/>
              <a:ext cx="5712300" cy="57123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flipH="1">
              <a:off x="8256775" y="53949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flipH="1">
              <a:off x="8574475" y="4658674"/>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5"/>
          <p:cNvSpPr/>
          <p:nvPr>
            <p:ph idx="2" type="pic"/>
          </p:nvPr>
        </p:nvSpPr>
        <p:spPr>
          <a:xfrm>
            <a:off x="4862650" y="1718506"/>
            <a:ext cx="3289800" cy="1841700"/>
          </a:xfrm>
          <a:prstGeom prst="rect">
            <a:avLst/>
          </a:prstGeom>
          <a:noFill/>
          <a:ln cap="flat" cmpd="sng" w="9525">
            <a:solidFill>
              <a:schemeClr val="lt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06" name="Shape 206"/>
        <p:cNvGrpSpPr/>
        <p:nvPr/>
      </p:nvGrpSpPr>
      <p:grpSpPr>
        <a:xfrm>
          <a:off x="0" y="0"/>
          <a:ext cx="0" cy="0"/>
          <a:chOff x="0" y="0"/>
          <a:chExt cx="0" cy="0"/>
        </a:xfrm>
      </p:grpSpPr>
      <p:sp>
        <p:nvSpPr>
          <p:cNvPr id="207" name="Google Shape;207;p16"/>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 name="Google Shape;208;p16"/>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16"/>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213" name="Google Shape;213;p16"/>
          <p:cNvGrpSpPr/>
          <p:nvPr/>
        </p:nvGrpSpPr>
        <p:grpSpPr>
          <a:xfrm>
            <a:off x="500" y="-8450"/>
            <a:ext cx="9137300" cy="5172991"/>
            <a:chOff x="500" y="3275"/>
            <a:chExt cx="9137300" cy="5172991"/>
          </a:xfrm>
        </p:grpSpPr>
        <p:sp>
          <p:nvSpPr>
            <p:cNvPr id="214" name="Google Shape;214;p16"/>
            <p:cNvSpPr/>
            <p:nvPr/>
          </p:nvSpPr>
          <p:spPr>
            <a:xfrm>
              <a:off x="395475" y="233350"/>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16"/>
            <p:cNvCxnSpPr/>
            <p:nvPr/>
          </p:nvCxnSpPr>
          <p:spPr>
            <a:xfrm flipH="1">
              <a:off x="500" y="417950"/>
              <a:ext cx="547800" cy="690300"/>
            </a:xfrm>
            <a:prstGeom prst="straightConnector1">
              <a:avLst/>
            </a:prstGeom>
            <a:noFill/>
            <a:ln cap="flat" cmpd="sng" w="9525">
              <a:solidFill>
                <a:schemeClr val="dk1"/>
              </a:solidFill>
              <a:prstDash val="solid"/>
              <a:round/>
              <a:headEnd len="med" w="med" type="none"/>
              <a:tailEnd len="med" w="med" type="none"/>
            </a:ln>
          </p:spPr>
        </p:cxnSp>
        <p:cxnSp>
          <p:nvCxnSpPr>
            <p:cNvPr id="216" name="Google Shape;216;p16"/>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16"/>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16"/>
            <p:cNvCxnSpPr/>
            <p:nvPr/>
          </p:nvCxnSpPr>
          <p:spPr>
            <a:xfrm flipH="1">
              <a:off x="8633800" y="3275"/>
              <a:ext cx="504000" cy="52590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16"/>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1" name="Google Shape;221;p16"/>
          <p:cNvSpPr txBox="1"/>
          <p:nvPr>
            <p:ph idx="1" type="subTitle"/>
          </p:nvPr>
        </p:nvSpPr>
        <p:spPr>
          <a:xfrm>
            <a:off x="720000" y="2882749"/>
            <a:ext cx="22677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2" name="Google Shape;222;p16"/>
          <p:cNvSpPr txBox="1"/>
          <p:nvPr>
            <p:ph idx="2" type="subTitle"/>
          </p:nvPr>
        </p:nvSpPr>
        <p:spPr>
          <a:xfrm>
            <a:off x="3438150" y="2882749"/>
            <a:ext cx="22677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 name="Google Shape;223;p16"/>
          <p:cNvSpPr txBox="1"/>
          <p:nvPr>
            <p:ph idx="3" type="subTitle"/>
          </p:nvPr>
        </p:nvSpPr>
        <p:spPr>
          <a:xfrm>
            <a:off x="6156299" y="2882749"/>
            <a:ext cx="22677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 name="Google Shape;224;p16"/>
          <p:cNvSpPr txBox="1"/>
          <p:nvPr>
            <p:ph idx="4" type="subTitle"/>
          </p:nvPr>
        </p:nvSpPr>
        <p:spPr>
          <a:xfrm>
            <a:off x="720000" y="2278850"/>
            <a:ext cx="22677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 name="Google Shape;225;p16"/>
          <p:cNvSpPr txBox="1"/>
          <p:nvPr>
            <p:ph idx="5" type="subTitle"/>
          </p:nvPr>
        </p:nvSpPr>
        <p:spPr>
          <a:xfrm>
            <a:off x="3438150" y="2278850"/>
            <a:ext cx="22677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 name="Google Shape;226;p16"/>
          <p:cNvSpPr txBox="1"/>
          <p:nvPr>
            <p:ph idx="6" type="subTitle"/>
          </p:nvPr>
        </p:nvSpPr>
        <p:spPr>
          <a:xfrm>
            <a:off x="6156299" y="2278850"/>
            <a:ext cx="22677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27" name="Shape 227"/>
        <p:cNvGrpSpPr/>
        <p:nvPr/>
      </p:nvGrpSpPr>
      <p:grpSpPr>
        <a:xfrm>
          <a:off x="0" y="0"/>
          <a:ext cx="0" cy="0"/>
          <a:chOff x="0" y="0"/>
          <a:chExt cx="0" cy="0"/>
        </a:xfrm>
      </p:grpSpPr>
      <p:sp>
        <p:nvSpPr>
          <p:cNvPr id="228" name="Google Shape;228;p17"/>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9" name="Google Shape;229;p17"/>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17"/>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234" name="Google Shape;234;p17"/>
          <p:cNvSpPr/>
          <p:nvPr/>
        </p:nvSpPr>
        <p:spPr>
          <a:xfrm>
            <a:off x="12050" y="-30675"/>
            <a:ext cx="4655400" cy="46086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6" name="Google Shape;236;p17"/>
          <p:cNvSpPr txBox="1"/>
          <p:nvPr>
            <p:ph idx="1" type="subTitle"/>
          </p:nvPr>
        </p:nvSpPr>
        <p:spPr>
          <a:xfrm>
            <a:off x="720000" y="3337250"/>
            <a:ext cx="2175300" cy="402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7" name="Google Shape;237;p17"/>
          <p:cNvSpPr txBox="1"/>
          <p:nvPr>
            <p:ph idx="2" type="subTitle"/>
          </p:nvPr>
        </p:nvSpPr>
        <p:spPr>
          <a:xfrm>
            <a:off x="3484350" y="3337250"/>
            <a:ext cx="2175300" cy="402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8" name="Google Shape;238;p17"/>
          <p:cNvSpPr txBox="1"/>
          <p:nvPr>
            <p:ph idx="3" type="subTitle"/>
          </p:nvPr>
        </p:nvSpPr>
        <p:spPr>
          <a:xfrm>
            <a:off x="6248700" y="3337250"/>
            <a:ext cx="2175300" cy="402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17"/>
          <p:cNvSpPr txBox="1"/>
          <p:nvPr>
            <p:ph idx="4" type="subTitle"/>
          </p:nvPr>
        </p:nvSpPr>
        <p:spPr>
          <a:xfrm>
            <a:off x="3484350" y="3739175"/>
            <a:ext cx="2175300" cy="75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17"/>
          <p:cNvSpPr txBox="1"/>
          <p:nvPr>
            <p:ph idx="5" type="subTitle"/>
          </p:nvPr>
        </p:nvSpPr>
        <p:spPr>
          <a:xfrm>
            <a:off x="6248700" y="3739175"/>
            <a:ext cx="2175300" cy="75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17"/>
          <p:cNvSpPr txBox="1"/>
          <p:nvPr>
            <p:ph idx="6" type="subTitle"/>
          </p:nvPr>
        </p:nvSpPr>
        <p:spPr>
          <a:xfrm>
            <a:off x="720000" y="3739175"/>
            <a:ext cx="2175300" cy="75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2" name="Google Shape;242;p17"/>
          <p:cNvGrpSpPr/>
          <p:nvPr/>
        </p:nvGrpSpPr>
        <p:grpSpPr>
          <a:xfrm>
            <a:off x="284850" y="-162150"/>
            <a:ext cx="8588930" cy="4962609"/>
            <a:chOff x="626225" y="2125"/>
            <a:chExt cx="8232464" cy="4831200"/>
          </a:xfrm>
        </p:grpSpPr>
        <p:grpSp>
          <p:nvGrpSpPr>
            <p:cNvPr id="243" name="Google Shape;243;p17"/>
            <p:cNvGrpSpPr/>
            <p:nvPr/>
          </p:nvGrpSpPr>
          <p:grpSpPr>
            <a:xfrm flipH="1" rot="10800000">
              <a:off x="713089" y="2125"/>
              <a:ext cx="8145600" cy="4831200"/>
              <a:chOff x="713089" y="723822"/>
              <a:chExt cx="8145600" cy="4831200"/>
            </a:xfrm>
          </p:grpSpPr>
          <p:sp>
            <p:nvSpPr>
              <p:cNvPr id="244" name="Google Shape;244;p17"/>
              <p:cNvSpPr/>
              <p:nvPr/>
            </p:nvSpPr>
            <p:spPr>
              <a:xfrm flipH="1">
                <a:off x="713089" y="723822"/>
                <a:ext cx="8145600" cy="4831200"/>
              </a:xfrm>
              <a:prstGeom prst="round2SameRect">
                <a:avLst>
                  <a:gd fmla="val 17981"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flipH="1">
                <a:off x="8466051" y="85721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17"/>
            <p:cNvSpPr/>
            <p:nvPr/>
          </p:nvSpPr>
          <p:spPr>
            <a:xfrm rot="10800000">
              <a:off x="626225" y="99994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7" name="Shape 247"/>
        <p:cNvGrpSpPr/>
        <p:nvPr/>
      </p:nvGrpSpPr>
      <p:grpSpPr>
        <a:xfrm>
          <a:off x="0" y="0"/>
          <a:ext cx="0" cy="0"/>
          <a:chOff x="0" y="0"/>
          <a:chExt cx="0" cy="0"/>
        </a:xfrm>
      </p:grpSpPr>
      <p:sp>
        <p:nvSpPr>
          <p:cNvPr id="248" name="Google Shape;248;p18"/>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9" name="Google Shape;249;p18"/>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18"/>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254" name="Google Shape;254;p18"/>
          <p:cNvSpPr/>
          <p:nvPr/>
        </p:nvSpPr>
        <p:spPr>
          <a:xfrm rot="-9446332">
            <a:off x="-1633785" y="1777434"/>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flipH="1" rot="9446332">
            <a:off x="7454390" y="-19216"/>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8"/>
          <p:cNvGrpSpPr/>
          <p:nvPr/>
        </p:nvGrpSpPr>
        <p:grpSpPr>
          <a:xfrm>
            <a:off x="500" y="-8450"/>
            <a:ext cx="9137300" cy="5172991"/>
            <a:chOff x="500" y="3275"/>
            <a:chExt cx="9137300" cy="5172991"/>
          </a:xfrm>
        </p:grpSpPr>
        <p:sp>
          <p:nvSpPr>
            <p:cNvPr id="257" name="Google Shape;257;p18"/>
            <p:cNvSpPr/>
            <p:nvPr/>
          </p:nvSpPr>
          <p:spPr>
            <a:xfrm>
              <a:off x="395475" y="233350"/>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18"/>
            <p:cNvCxnSpPr/>
            <p:nvPr/>
          </p:nvCxnSpPr>
          <p:spPr>
            <a:xfrm flipH="1">
              <a:off x="500" y="417950"/>
              <a:ext cx="547800" cy="69030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18"/>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18"/>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18"/>
            <p:cNvCxnSpPr/>
            <p:nvPr/>
          </p:nvCxnSpPr>
          <p:spPr>
            <a:xfrm flipH="1">
              <a:off x="8633800" y="3275"/>
              <a:ext cx="504000" cy="52590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18"/>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8"/>
          <p:cNvSpPr txBox="1"/>
          <p:nvPr>
            <p:ph type="title"/>
          </p:nvPr>
        </p:nvSpPr>
        <p:spPr>
          <a:xfrm>
            <a:off x="720000" y="539496"/>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4" name="Google Shape;264;p18"/>
          <p:cNvSpPr txBox="1"/>
          <p:nvPr>
            <p:ph idx="1" type="subTitle"/>
          </p:nvPr>
        </p:nvSpPr>
        <p:spPr>
          <a:xfrm>
            <a:off x="713225" y="3212775"/>
            <a:ext cx="1879500" cy="66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5" name="Google Shape;265;p18"/>
          <p:cNvSpPr txBox="1"/>
          <p:nvPr>
            <p:ph idx="2" type="subTitle"/>
          </p:nvPr>
        </p:nvSpPr>
        <p:spPr>
          <a:xfrm>
            <a:off x="6544489" y="3212775"/>
            <a:ext cx="1879500" cy="66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18"/>
          <p:cNvSpPr txBox="1"/>
          <p:nvPr>
            <p:ph idx="3" type="subTitle"/>
          </p:nvPr>
        </p:nvSpPr>
        <p:spPr>
          <a:xfrm>
            <a:off x="2656980" y="3212775"/>
            <a:ext cx="1879500" cy="66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7" name="Google Shape;267;p18"/>
          <p:cNvSpPr txBox="1"/>
          <p:nvPr>
            <p:ph idx="4" type="subTitle"/>
          </p:nvPr>
        </p:nvSpPr>
        <p:spPr>
          <a:xfrm>
            <a:off x="4600734" y="3212775"/>
            <a:ext cx="1879500" cy="665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8" name="Google Shape;268;p18"/>
          <p:cNvSpPr txBox="1"/>
          <p:nvPr>
            <p:ph idx="5" type="subTitle"/>
          </p:nvPr>
        </p:nvSpPr>
        <p:spPr>
          <a:xfrm>
            <a:off x="713225" y="2685075"/>
            <a:ext cx="18795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b="1" sz="2200">
                <a:latin typeface="Space Grotesk"/>
                <a:ea typeface="Space Grotesk"/>
                <a:cs typeface="Space Grotesk"/>
                <a:sym typeface="Space Grotesk"/>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69" name="Google Shape;269;p18"/>
          <p:cNvSpPr txBox="1"/>
          <p:nvPr>
            <p:ph idx="6" type="subTitle"/>
          </p:nvPr>
        </p:nvSpPr>
        <p:spPr>
          <a:xfrm>
            <a:off x="2656975" y="2685075"/>
            <a:ext cx="18795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b="1" sz="2200">
                <a:latin typeface="Space Grotesk"/>
                <a:ea typeface="Space Grotesk"/>
                <a:cs typeface="Space Grotesk"/>
                <a:sym typeface="Space Grotesk"/>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70" name="Google Shape;270;p18"/>
          <p:cNvSpPr txBox="1"/>
          <p:nvPr>
            <p:ph idx="7" type="subTitle"/>
          </p:nvPr>
        </p:nvSpPr>
        <p:spPr>
          <a:xfrm>
            <a:off x="4600738" y="2685075"/>
            <a:ext cx="18795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b="1" sz="2200">
                <a:latin typeface="Space Grotesk"/>
                <a:ea typeface="Space Grotesk"/>
                <a:cs typeface="Space Grotesk"/>
                <a:sym typeface="Space Grotesk"/>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71" name="Google Shape;271;p18"/>
          <p:cNvSpPr txBox="1"/>
          <p:nvPr>
            <p:ph idx="8" type="subTitle"/>
          </p:nvPr>
        </p:nvSpPr>
        <p:spPr>
          <a:xfrm>
            <a:off x="6544513" y="2685075"/>
            <a:ext cx="18795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b="1" sz="2200">
                <a:latin typeface="Space Grotesk"/>
                <a:ea typeface="Space Grotesk"/>
                <a:cs typeface="Space Grotesk"/>
                <a:sym typeface="Space Grotesk"/>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2" name="Shape 272"/>
        <p:cNvGrpSpPr/>
        <p:nvPr/>
      </p:nvGrpSpPr>
      <p:grpSpPr>
        <a:xfrm>
          <a:off x="0" y="0"/>
          <a:ext cx="0" cy="0"/>
          <a:chOff x="0" y="0"/>
          <a:chExt cx="0" cy="0"/>
        </a:xfrm>
      </p:grpSpPr>
      <p:sp>
        <p:nvSpPr>
          <p:cNvPr id="273" name="Google Shape;273;p19"/>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4" name="Google Shape;274;p19"/>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19"/>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279" name="Google Shape;279;p19"/>
          <p:cNvGrpSpPr/>
          <p:nvPr/>
        </p:nvGrpSpPr>
        <p:grpSpPr>
          <a:xfrm>
            <a:off x="500" y="-14750"/>
            <a:ext cx="9137300" cy="5172991"/>
            <a:chOff x="500" y="3275"/>
            <a:chExt cx="9137300" cy="5172991"/>
          </a:xfrm>
        </p:grpSpPr>
        <p:sp>
          <p:nvSpPr>
            <p:cNvPr id="280" name="Google Shape;280;p19"/>
            <p:cNvSpPr/>
            <p:nvPr/>
          </p:nvSpPr>
          <p:spPr>
            <a:xfrm>
              <a:off x="395475" y="233350"/>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19"/>
            <p:cNvCxnSpPr/>
            <p:nvPr/>
          </p:nvCxnSpPr>
          <p:spPr>
            <a:xfrm flipH="1">
              <a:off x="500" y="417950"/>
              <a:ext cx="547800" cy="69030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19"/>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19"/>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19"/>
            <p:cNvCxnSpPr/>
            <p:nvPr/>
          </p:nvCxnSpPr>
          <p:spPr>
            <a:xfrm flipH="1">
              <a:off x="8633800" y="3275"/>
              <a:ext cx="504000" cy="525900"/>
            </a:xfrm>
            <a:prstGeom prst="straightConnector1">
              <a:avLst/>
            </a:prstGeom>
            <a:noFill/>
            <a:ln cap="flat" cmpd="sng" w="9525">
              <a:solidFill>
                <a:schemeClr val="dk1"/>
              </a:solidFill>
              <a:prstDash val="solid"/>
              <a:round/>
              <a:headEnd len="med" w="med" type="none"/>
              <a:tailEnd len="med" w="med" type="none"/>
            </a:ln>
          </p:spPr>
        </p:cxnSp>
        <p:sp>
          <p:nvSpPr>
            <p:cNvPr id="285" name="Google Shape;285;p19"/>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7" name="Google Shape;287;p19"/>
          <p:cNvSpPr txBox="1"/>
          <p:nvPr>
            <p:ph idx="1" type="subTitle"/>
          </p:nvPr>
        </p:nvSpPr>
        <p:spPr>
          <a:xfrm>
            <a:off x="1101224" y="2345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8" name="Google Shape;288;p19"/>
          <p:cNvSpPr txBox="1"/>
          <p:nvPr>
            <p:ph idx="2" type="subTitle"/>
          </p:nvPr>
        </p:nvSpPr>
        <p:spPr>
          <a:xfrm>
            <a:off x="3578997" y="2345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9" name="Google Shape;289;p19"/>
          <p:cNvSpPr txBox="1"/>
          <p:nvPr>
            <p:ph idx="3" type="subTitle"/>
          </p:nvPr>
        </p:nvSpPr>
        <p:spPr>
          <a:xfrm>
            <a:off x="1101224" y="4083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0" name="Google Shape;290;p19"/>
          <p:cNvSpPr txBox="1"/>
          <p:nvPr>
            <p:ph idx="4" type="subTitle"/>
          </p:nvPr>
        </p:nvSpPr>
        <p:spPr>
          <a:xfrm>
            <a:off x="3578997" y="4083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19"/>
          <p:cNvSpPr txBox="1"/>
          <p:nvPr>
            <p:ph idx="5" type="subTitle"/>
          </p:nvPr>
        </p:nvSpPr>
        <p:spPr>
          <a:xfrm>
            <a:off x="6056776" y="23455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2" name="Google Shape;292;p19"/>
          <p:cNvSpPr txBox="1"/>
          <p:nvPr>
            <p:ph idx="6" type="subTitle"/>
          </p:nvPr>
        </p:nvSpPr>
        <p:spPr>
          <a:xfrm>
            <a:off x="6056776" y="4083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3" name="Google Shape;293;p19"/>
          <p:cNvSpPr txBox="1"/>
          <p:nvPr>
            <p:ph idx="7" type="subTitle"/>
          </p:nvPr>
        </p:nvSpPr>
        <p:spPr>
          <a:xfrm>
            <a:off x="1101225" y="1911450"/>
            <a:ext cx="19860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94" name="Google Shape;294;p19"/>
          <p:cNvSpPr txBox="1"/>
          <p:nvPr>
            <p:ph idx="8" type="subTitle"/>
          </p:nvPr>
        </p:nvSpPr>
        <p:spPr>
          <a:xfrm>
            <a:off x="3579000" y="1911450"/>
            <a:ext cx="19860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95" name="Google Shape;295;p19"/>
          <p:cNvSpPr txBox="1"/>
          <p:nvPr>
            <p:ph idx="9" type="subTitle"/>
          </p:nvPr>
        </p:nvSpPr>
        <p:spPr>
          <a:xfrm>
            <a:off x="6056775" y="1911450"/>
            <a:ext cx="19860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96" name="Google Shape;296;p19"/>
          <p:cNvSpPr txBox="1"/>
          <p:nvPr>
            <p:ph idx="13" type="subTitle"/>
          </p:nvPr>
        </p:nvSpPr>
        <p:spPr>
          <a:xfrm>
            <a:off x="1101225" y="3649650"/>
            <a:ext cx="19860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97" name="Google Shape;297;p19"/>
          <p:cNvSpPr txBox="1"/>
          <p:nvPr>
            <p:ph idx="14" type="subTitle"/>
          </p:nvPr>
        </p:nvSpPr>
        <p:spPr>
          <a:xfrm>
            <a:off x="3579000" y="3649650"/>
            <a:ext cx="19860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
        <p:nvSpPr>
          <p:cNvPr id="298" name="Google Shape;298;p19"/>
          <p:cNvSpPr txBox="1"/>
          <p:nvPr>
            <p:ph idx="15" type="subTitle"/>
          </p:nvPr>
        </p:nvSpPr>
        <p:spPr>
          <a:xfrm>
            <a:off x="6056775" y="3649650"/>
            <a:ext cx="19860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rtl="0" algn="ctr">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rtl="0" algn="ctr">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rtl="0" algn="ctr">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rtl="0" algn="ctr">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rtl="0" algn="ctr">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rtl="0" algn="ctr">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rtl="0" algn="ctr">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9" name="Shape 299"/>
        <p:cNvGrpSpPr/>
        <p:nvPr/>
      </p:nvGrpSpPr>
      <p:grpSpPr>
        <a:xfrm>
          <a:off x="0" y="0"/>
          <a:ext cx="0" cy="0"/>
          <a:chOff x="0" y="0"/>
          <a:chExt cx="0" cy="0"/>
        </a:xfrm>
      </p:grpSpPr>
      <p:sp>
        <p:nvSpPr>
          <p:cNvPr id="300" name="Google Shape;300;p20"/>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1" name="Google Shape;301;p20"/>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20"/>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306" name="Google Shape;306;p20"/>
          <p:cNvGrpSpPr/>
          <p:nvPr/>
        </p:nvGrpSpPr>
        <p:grpSpPr>
          <a:xfrm>
            <a:off x="-92375" y="188975"/>
            <a:ext cx="8921033" cy="4765550"/>
            <a:chOff x="-92375" y="188975"/>
            <a:chExt cx="8921033" cy="4765550"/>
          </a:xfrm>
        </p:grpSpPr>
        <p:sp>
          <p:nvSpPr>
            <p:cNvPr id="307" name="Google Shape;307;p20"/>
            <p:cNvSpPr/>
            <p:nvPr/>
          </p:nvSpPr>
          <p:spPr>
            <a:xfrm>
              <a:off x="-92350" y="188975"/>
              <a:ext cx="8829900" cy="1588500"/>
            </a:xfrm>
            <a:prstGeom prst="round1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flipH="1">
              <a:off x="-92375" y="1777500"/>
              <a:ext cx="8829900" cy="1588500"/>
            </a:xfrm>
            <a:prstGeom prst="round1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92375" y="3366025"/>
              <a:ext cx="8829900" cy="1588500"/>
            </a:xfrm>
            <a:prstGeom prst="round1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8653458" y="3277825"/>
              <a:ext cx="175200" cy="17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625625" y="1689300"/>
              <a:ext cx="175200" cy="17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0"/>
          <p:cNvSpPr txBox="1"/>
          <p:nvPr>
            <p:ph hasCustomPrompt="1" type="title"/>
          </p:nvPr>
        </p:nvSpPr>
        <p:spPr>
          <a:xfrm>
            <a:off x="3890225" y="547521"/>
            <a:ext cx="4389900" cy="5130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3" name="Google Shape;313;p20"/>
          <p:cNvSpPr txBox="1"/>
          <p:nvPr>
            <p:ph idx="1" type="subTitle"/>
          </p:nvPr>
        </p:nvSpPr>
        <p:spPr>
          <a:xfrm>
            <a:off x="3890225" y="1156425"/>
            <a:ext cx="4389900" cy="33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4" name="Google Shape;314;p20"/>
          <p:cNvSpPr txBox="1"/>
          <p:nvPr>
            <p:ph hasCustomPrompt="1" idx="2" type="title"/>
          </p:nvPr>
        </p:nvSpPr>
        <p:spPr>
          <a:xfrm>
            <a:off x="3890225" y="2098707"/>
            <a:ext cx="4389900" cy="512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5" name="Google Shape;315;p20"/>
          <p:cNvSpPr txBox="1"/>
          <p:nvPr>
            <p:ph idx="3" type="subTitle"/>
          </p:nvPr>
        </p:nvSpPr>
        <p:spPr>
          <a:xfrm>
            <a:off x="3890225" y="2719440"/>
            <a:ext cx="43899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16" name="Google Shape;316;p20"/>
          <p:cNvSpPr txBox="1"/>
          <p:nvPr>
            <p:ph hasCustomPrompt="1" idx="4" type="title"/>
          </p:nvPr>
        </p:nvSpPr>
        <p:spPr>
          <a:xfrm>
            <a:off x="3890225" y="3655917"/>
            <a:ext cx="4389900" cy="512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7" name="Google Shape;317;p20"/>
          <p:cNvSpPr txBox="1"/>
          <p:nvPr>
            <p:ph idx="5" type="subTitle"/>
          </p:nvPr>
        </p:nvSpPr>
        <p:spPr>
          <a:xfrm>
            <a:off x="3890225" y="4275879"/>
            <a:ext cx="4389900" cy="32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 name="Google Shape;30;p3"/>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 name="Google Shape;34;p3"/>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35" name="Google Shape;35;p3"/>
          <p:cNvSpPr/>
          <p:nvPr/>
        </p:nvSpPr>
        <p:spPr>
          <a:xfrm flipH="1" rot="10800000">
            <a:off x="4422557" y="246450"/>
            <a:ext cx="4635000" cy="4635000"/>
          </a:xfrm>
          <a:prstGeom prst="arc">
            <a:avLst>
              <a:gd fmla="val 19006241" name="adj1"/>
              <a:gd fmla="val 675930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 name="Google Shape;36;p3"/>
          <p:cNvCxnSpPr/>
          <p:nvPr/>
        </p:nvCxnSpPr>
        <p:spPr>
          <a:xfrm rot="10800000">
            <a:off x="8430766" y="0"/>
            <a:ext cx="0" cy="518220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3"/>
          <p:cNvCxnSpPr/>
          <p:nvPr/>
        </p:nvCxnSpPr>
        <p:spPr>
          <a:xfrm rot="10800000">
            <a:off x="-299150" y="424400"/>
            <a:ext cx="8732100" cy="0"/>
          </a:xfrm>
          <a:prstGeom prst="straightConnector1">
            <a:avLst/>
          </a:prstGeom>
          <a:noFill/>
          <a:ln cap="flat" cmpd="sng" w="9525">
            <a:solidFill>
              <a:schemeClr val="dk1"/>
            </a:solidFill>
            <a:prstDash val="solid"/>
            <a:round/>
            <a:headEnd len="med" w="med" type="none"/>
            <a:tailEnd len="med" w="med" type="none"/>
          </a:ln>
        </p:spPr>
      </p:cxnSp>
      <p:sp>
        <p:nvSpPr>
          <p:cNvPr id="38" name="Google Shape;38;p3"/>
          <p:cNvSpPr txBox="1"/>
          <p:nvPr>
            <p:ph type="title"/>
          </p:nvPr>
        </p:nvSpPr>
        <p:spPr>
          <a:xfrm>
            <a:off x="713225" y="2253575"/>
            <a:ext cx="5062200" cy="10383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60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713225" y="1318525"/>
            <a:ext cx="1471800" cy="971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 name="Google Shape;40;p3"/>
          <p:cNvSpPr txBox="1"/>
          <p:nvPr>
            <p:ph idx="1" type="subTitle"/>
          </p:nvPr>
        </p:nvSpPr>
        <p:spPr>
          <a:xfrm>
            <a:off x="713225" y="3291800"/>
            <a:ext cx="2855400" cy="73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 name="Google Shape;41;p3"/>
          <p:cNvSpPr/>
          <p:nvPr/>
        </p:nvSpPr>
        <p:spPr>
          <a:xfrm rot="10800000">
            <a:off x="5748010" y="335596"/>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3"/>
          <p:cNvCxnSpPr/>
          <p:nvPr/>
        </p:nvCxnSpPr>
        <p:spPr>
          <a:xfrm flipH="1">
            <a:off x="6574947" y="2685450"/>
            <a:ext cx="1856400" cy="2552400"/>
          </a:xfrm>
          <a:prstGeom prst="straightConnector1">
            <a:avLst/>
          </a:prstGeom>
          <a:noFill/>
          <a:ln cap="flat" cmpd="sng" w="9525">
            <a:solidFill>
              <a:schemeClr val="dk1"/>
            </a:solidFill>
            <a:prstDash val="solid"/>
            <a:round/>
            <a:headEnd len="med" w="med" type="none"/>
            <a:tailEnd len="med" w="med" type="none"/>
          </a:ln>
        </p:spPr>
      </p:cxnSp>
      <p:sp>
        <p:nvSpPr>
          <p:cNvPr id="43" name="Google Shape;43;p3"/>
          <p:cNvSpPr/>
          <p:nvPr/>
        </p:nvSpPr>
        <p:spPr>
          <a:xfrm rot="10800000">
            <a:off x="8343779" y="2596446"/>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18" name="Shape 318"/>
        <p:cNvGrpSpPr/>
        <p:nvPr/>
      </p:nvGrpSpPr>
      <p:grpSpPr>
        <a:xfrm>
          <a:off x="0" y="0"/>
          <a:ext cx="0" cy="0"/>
          <a:chOff x="0" y="0"/>
          <a:chExt cx="0" cy="0"/>
        </a:xfrm>
      </p:grpSpPr>
      <p:sp>
        <p:nvSpPr>
          <p:cNvPr id="319" name="Google Shape;319;p21"/>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0" name="Google Shape;320;p21"/>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21"/>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325" name="Google Shape;325;p21"/>
          <p:cNvGrpSpPr/>
          <p:nvPr/>
        </p:nvGrpSpPr>
        <p:grpSpPr>
          <a:xfrm>
            <a:off x="500" y="-14750"/>
            <a:ext cx="9137300" cy="5172991"/>
            <a:chOff x="500" y="3275"/>
            <a:chExt cx="9137300" cy="5172991"/>
          </a:xfrm>
        </p:grpSpPr>
        <p:sp>
          <p:nvSpPr>
            <p:cNvPr id="326" name="Google Shape;326;p21"/>
            <p:cNvSpPr/>
            <p:nvPr/>
          </p:nvSpPr>
          <p:spPr>
            <a:xfrm>
              <a:off x="395475" y="233350"/>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1"/>
            <p:cNvCxnSpPr/>
            <p:nvPr/>
          </p:nvCxnSpPr>
          <p:spPr>
            <a:xfrm flipH="1">
              <a:off x="500" y="417950"/>
              <a:ext cx="547800" cy="690300"/>
            </a:xfrm>
            <a:prstGeom prst="straightConnector1">
              <a:avLst/>
            </a:prstGeom>
            <a:noFill/>
            <a:ln cap="flat" cmpd="sng" w="9525">
              <a:solidFill>
                <a:schemeClr val="dk1"/>
              </a:solidFill>
              <a:prstDash val="solid"/>
              <a:round/>
              <a:headEnd len="med" w="med" type="none"/>
              <a:tailEnd len="med" w="med" type="none"/>
            </a:ln>
          </p:spPr>
        </p:cxnSp>
        <p:cxnSp>
          <p:nvCxnSpPr>
            <p:cNvPr id="328" name="Google Shape;328;p21"/>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329" name="Google Shape;329;p21"/>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330" name="Google Shape;330;p21"/>
            <p:cNvCxnSpPr/>
            <p:nvPr/>
          </p:nvCxnSpPr>
          <p:spPr>
            <a:xfrm flipH="1">
              <a:off x="8633800" y="3275"/>
              <a:ext cx="504000" cy="52590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21"/>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1"/>
          <p:cNvSpPr/>
          <p:nvPr/>
        </p:nvSpPr>
        <p:spPr>
          <a:xfrm>
            <a:off x="8514675" y="45250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rot="-9446481">
            <a:off x="-2558960" y="-10338"/>
            <a:ext cx="5226926" cy="5226926"/>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35" name="Shape 335"/>
        <p:cNvGrpSpPr/>
        <p:nvPr/>
      </p:nvGrpSpPr>
      <p:grpSpPr>
        <a:xfrm>
          <a:off x="0" y="0"/>
          <a:ext cx="0" cy="0"/>
          <a:chOff x="0" y="0"/>
          <a:chExt cx="0" cy="0"/>
        </a:xfrm>
      </p:grpSpPr>
      <p:sp>
        <p:nvSpPr>
          <p:cNvPr id="336" name="Google Shape;336;p22"/>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7" name="Google Shape;337;p22"/>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22"/>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342" name="Google Shape;342;p22"/>
          <p:cNvSpPr/>
          <p:nvPr/>
        </p:nvSpPr>
        <p:spPr>
          <a:xfrm flipH="1" rot="4046481">
            <a:off x="3927390" y="-2554413"/>
            <a:ext cx="5226926" cy="5226926"/>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2"/>
          <p:cNvGrpSpPr/>
          <p:nvPr/>
        </p:nvGrpSpPr>
        <p:grpSpPr>
          <a:xfrm flipH="1" rot="10800000">
            <a:off x="-1864675" y="-122175"/>
            <a:ext cx="10665925" cy="5564300"/>
            <a:chOff x="-1788475" y="234697"/>
            <a:chExt cx="10665925" cy="5564300"/>
          </a:xfrm>
        </p:grpSpPr>
        <p:sp>
          <p:nvSpPr>
            <p:cNvPr id="344" name="Google Shape;344;p22"/>
            <p:cNvSpPr/>
            <p:nvPr/>
          </p:nvSpPr>
          <p:spPr>
            <a:xfrm flipH="1">
              <a:off x="266550" y="844197"/>
              <a:ext cx="8610900" cy="49548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flipH="1">
              <a:off x="8416213" y="1437577"/>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1788475" y="234697"/>
              <a:ext cx="2501700" cy="25017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2"/>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8" name="Google Shape;348;p22"/>
          <p:cNvSpPr/>
          <p:nvPr/>
        </p:nvSpPr>
        <p:spPr>
          <a:xfrm rot="10800000">
            <a:off x="108357" y="268545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rot="10800000">
            <a:off x="292325" y="485950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350" name="Shape 350"/>
        <p:cNvGrpSpPr/>
        <p:nvPr/>
      </p:nvGrpSpPr>
      <p:grpSpPr>
        <a:xfrm>
          <a:off x="0" y="0"/>
          <a:ext cx="0" cy="0"/>
          <a:chOff x="0" y="0"/>
          <a:chExt cx="0" cy="0"/>
        </a:xfrm>
      </p:grpSpPr>
      <p:sp>
        <p:nvSpPr>
          <p:cNvPr id="351" name="Google Shape;351;p23"/>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2" name="Google Shape;352;p23"/>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23"/>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357" name="Google Shape;357;p23"/>
          <p:cNvSpPr/>
          <p:nvPr/>
        </p:nvSpPr>
        <p:spPr>
          <a:xfrm rot="-9446332">
            <a:off x="-1633785" y="1777434"/>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flipH="1" rot="9446332">
            <a:off x="7454390" y="-19216"/>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txBox="1"/>
          <p:nvPr>
            <p:ph type="title"/>
          </p:nvPr>
        </p:nvSpPr>
        <p:spPr>
          <a:xfrm>
            <a:off x="713225" y="539500"/>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60" name="Google Shape;360;p23"/>
          <p:cNvGrpSpPr/>
          <p:nvPr/>
        </p:nvGrpSpPr>
        <p:grpSpPr>
          <a:xfrm flipH="1">
            <a:off x="500" y="-14750"/>
            <a:ext cx="9154600" cy="5172991"/>
            <a:chOff x="-16800" y="3275"/>
            <a:chExt cx="9154600" cy="5172991"/>
          </a:xfrm>
        </p:grpSpPr>
        <p:sp>
          <p:nvSpPr>
            <p:cNvPr id="361" name="Google Shape;361;p23"/>
            <p:cNvSpPr/>
            <p:nvPr/>
          </p:nvSpPr>
          <p:spPr>
            <a:xfrm>
              <a:off x="395475" y="232979"/>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23"/>
            <p:cNvCxnSpPr/>
            <p:nvPr/>
          </p:nvCxnSpPr>
          <p:spPr>
            <a:xfrm flipH="1">
              <a:off x="-16800" y="429775"/>
              <a:ext cx="558900" cy="702900"/>
            </a:xfrm>
            <a:prstGeom prst="straightConnector1">
              <a:avLst/>
            </a:prstGeom>
            <a:noFill/>
            <a:ln cap="flat" cmpd="sng" w="9525">
              <a:solidFill>
                <a:schemeClr val="dk1"/>
              </a:solidFill>
              <a:prstDash val="solid"/>
              <a:round/>
              <a:headEnd len="med" w="med" type="none"/>
              <a:tailEnd len="med" w="med" type="none"/>
            </a:ln>
          </p:spPr>
        </p:cxnSp>
        <p:cxnSp>
          <p:nvCxnSpPr>
            <p:cNvPr id="363" name="Google Shape;363;p23"/>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364" name="Google Shape;364;p23"/>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365" name="Google Shape;365;p23"/>
            <p:cNvCxnSpPr/>
            <p:nvPr/>
          </p:nvCxnSpPr>
          <p:spPr>
            <a:xfrm flipH="1">
              <a:off x="8620000" y="3275"/>
              <a:ext cx="517800" cy="540600"/>
            </a:xfrm>
            <a:prstGeom prst="straightConnector1">
              <a:avLst/>
            </a:prstGeom>
            <a:noFill/>
            <a:ln cap="flat" cmpd="sng" w="9525">
              <a:solidFill>
                <a:schemeClr val="dk1"/>
              </a:solidFill>
              <a:prstDash val="solid"/>
              <a:round/>
              <a:headEnd len="med" w="med" type="none"/>
              <a:tailEnd len="med" w="med" type="none"/>
            </a:ln>
          </p:spPr>
        </p:cxnSp>
        <p:sp>
          <p:nvSpPr>
            <p:cNvPr id="366" name="Google Shape;366;p23"/>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67" name="Shape 367"/>
        <p:cNvGrpSpPr/>
        <p:nvPr/>
      </p:nvGrpSpPr>
      <p:grpSpPr>
        <a:xfrm>
          <a:off x="0" y="0"/>
          <a:ext cx="0" cy="0"/>
          <a:chOff x="0" y="0"/>
          <a:chExt cx="0" cy="0"/>
        </a:xfrm>
      </p:grpSpPr>
      <p:sp>
        <p:nvSpPr>
          <p:cNvPr id="368" name="Google Shape;368;p24"/>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9" name="Google Shape;369;p24"/>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24"/>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374" name="Google Shape;374;p24"/>
          <p:cNvSpPr/>
          <p:nvPr/>
        </p:nvSpPr>
        <p:spPr>
          <a:xfrm>
            <a:off x="977100" y="384525"/>
            <a:ext cx="7189800" cy="42240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rot="-9446481">
            <a:off x="-2558960" y="43951"/>
            <a:ext cx="5226926" cy="5226926"/>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flipH="1" rot="9446481">
            <a:off x="6478165" y="43951"/>
            <a:ext cx="5226926" cy="5226926"/>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flipH="1">
            <a:off x="7554025" y="-335350"/>
            <a:ext cx="5904900" cy="5904900"/>
          </a:xfrm>
          <a:prstGeom prst="arc">
            <a:avLst>
              <a:gd fmla="val 17897820" name="adj1"/>
              <a:gd fmla="val 364165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4344375" y="-335350"/>
            <a:ext cx="5904900" cy="5904900"/>
          </a:xfrm>
          <a:prstGeom prst="arc">
            <a:avLst>
              <a:gd fmla="val 17897820" name="adj1"/>
              <a:gd fmla="val 364165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txBox="1"/>
          <p:nvPr>
            <p:ph type="title"/>
          </p:nvPr>
        </p:nvSpPr>
        <p:spPr>
          <a:xfrm>
            <a:off x="2557350" y="605225"/>
            <a:ext cx="4029300" cy="85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0" name="Google Shape;380;p24"/>
          <p:cNvSpPr txBox="1"/>
          <p:nvPr>
            <p:ph idx="1" type="subTitle"/>
          </p:nvPr>
        </p:nvSpPr>
        <p:spPr>
          <a:xfrm>
            <a:off x="2718050" y="1592325"/>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4"/>
          <p:cNvSpPr txBox="1"/>
          <p:nvPr/>
        </p:nvSpPr>
        <p:spPr>
          <a:xfrm>
            <a:off x="2595600" y="3487250"/>
            <a:ext cx="39528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Gowun Batang"/>
                <a:ea typeface="Gowun Batang"/>
                <a:cs typeface="Gowun Batang"/>
                <a:sym typeface="Gowun Batang"/>
              </a:rPr>
              <a:t>CREDITS: This presentation template was created by </a:t>
            </a:r>
            <a:r>
              <a:rPr b="1" lang="en" sz="1000" u="sng">
                <a:solidFill>
                  <a:schemeClr val="dk1"/>
                </a:solidFill>
                <a:latin typeface="Gowun Batang"/>
                <a:ea typeface="Gowun Batang"/>
                <a:cs typeface="Gowun Batang"/>
                <a:sym typeface="Gowun Batang"/>
                <a:hlinkClick r:id="rId3">
                  <a:extLst>
                    <a:ext uri="{A12FA001-AC4F-418D-AE19-62706E023703}">
                      <ahyp:hlinkClr val="tx"/>
                    </a:ext>
                  </a:extLst>
                </a:hlinkClick>
              </a:rPr>
              <a:t>Slidesgo</a:t>
            </a:r>
            <a:r>
              <a:rPr lang="en" sz="1000" u="sng">
                <a:solidFill>
                  <a:schemeClr val="dk1"/>
                </a:solidFill>
                <a:latin typeface="Gowun Batang"/>
                <a:ea typeface="Gowun Batang"/>
                <a:cs typeface="Gowun Batang"/>
                <a:sym typeface="Gowun Batang"/>
              </a:rPr>
              <a:t>,</a:t>
            </a:r>
            <a:r>
              <a:rPr lang="en" sz="1000">
                <a:solidFill>
                  <a:schemeClr val="dk1"/>
                </a:solidFill>
                <a:latin typeface="Gowun Batang"/>
                <a:ea typeface="Gowun Batang"/>
                <a:cs typeface="Gowun Batang"/>
                <a:sym typeface="Gowun Batang"/>
              </a:rPr>
              <a:t> and includes icons by </a:t>
            </a:r>
            <a:r>
              <a:rPr b="1" lang="en" sz="1000" u="sng">
                <a:solidFill>
                  <a:schemeClr val="dk1"/>
                </a:solidFill>
                <a:latin typeface="Gowun Batang"/>
                <a:ea typeface="Gowun Batang"/>
                <a:cs typeface="Gowun Batang"/>
                <a:sym typeface="Gowun Batang"/>
                <a:hlinkClick r:id="rId4">
                  <a:extLst>
                    <a:ext uri="{A12FA001-AC4F-418D-AE19-62706E023703}">
                      <ahyp:hlinkClr val="tx"/>
                    </a:ext>
                  </a:extLst>
                </a:hlinkClick>
              </a:rPr>
              <a:t>Flaticon</a:t>
            </a:r>
            <a:r>
              <a:rPr lang="en" sz="1000" u="sng">
                <a:solidFill>
                  <a:schemeClr val="dk1"/>
                </a:solidFill>
                <a:latin typeface="Gowun Batang"/>
                <a:ea typeface="Gowun Batang"/>
                <a:cs typeface="Gowun Batang"/>
                <a:sym typeface="Gowun Batang"/>
              </a:rPr>
              <a:t>,</a:t>
            </a:r>
            <a:r>
              <a:rPr lang="en" sz="1000">
                <a:solidFill>
                  <a:schemeClr val="dk1"/>
                </a:solidFill>
                <a:latin typeface="Gowun Batang"/>
                <a:ea typeface="Gowun Batang"/>
                <a:cs typeface="Gowun Batang"/>
                <a:sym typeface="Gowun Batang"/>
              </a:rPr>
              <a:t> and infographics &amp; images by</a:t>
            </a:r>
            <a:r>
              <a:rPr b="1" lang="en" sz="1000">
                <a:solidFill>
                  <a:schemeClr val="dk1"/>
                </a:solidFill>
                <a:latin typeface="Gowun Batang"/>
                <a:ea typeface="Gowun Batang"/>
                <a:cs typeface="Gowun Batang"/>
                <a:sym typeface="Gowun Batang"/>
              </a:rPr>
              <a:t> </a:t>
            </a:r>
            <a:r>
              <a:rPr b="1" lang="en" sz="1000" u="sng">
                <a:solidFill>
                  <a:schemeClr val="dk1"/>
                </a:solidFill>
                <a:latin typeface="Gowun Batang"/>
                <a:ea typeface="Gowun Batang"/>
                <a:cs typeface="Gowun Batang"/>
                <a:sym typeface="Gowun Batang"/>
                <a:hlinkClick r:id="rId5">
                  <a:extLst>
                    <a:ext uri="{A12FA001-AC4F-418D-AE19-62706E023703}">
                      <ahyp:hlinkClr val="tx"/>
                    </a:ext>
                  </a:extLst>
                </a:hlinkClick>
              </a:rPr>
              <a:t>Freepik</a:t>
            </a:r>
            <a:endParaRPr b="1" sz="1000" u="sng">
              <a:solidFill>
                <a:schemeClr val="dk1"/>
              </a:solidFill>
              <a:latin typeface="Gowun Batang"/>
              <a:ea typeface="Gowun Batang"/>
              <a:cs typeface="Gowun Batang"/>
              <a:sym typeface="Gowun Batang"/>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82" name="Shape 382"/>
        <p:cNvGrpSpPr/>
        <p:nvPr/>
      </p:nvGrpSpPr>
      <p:grpSpPr>
        <a:xfrm>
          <a:off x="0" y="0"/>
          <a:ext cx="0" cy="0"/>
          <a:chOff x="0" y="0"/>
          <a:chExt cx="0" cy="0"/>
        </a:xfrm>
      </p:grpSpPr>
      <p:sp>
        <p:nvSpPr>
          <p:cNvPr id="383" name="Google Shape;383;p25"/>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4" name="Google Shape;384;p25"/>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25"/>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389" name="Google Shape;389;p25"/>
          <p:cNvSpPr/>
          <p:nvPr/>
        </p:nvSpPr>
        <p:spPr>
          <a:xfrm>
            <a:off x="977100" y="384525"/>
            <a:ext cx="7189800" cy="44370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4344375" y="-335350"/>
            <a:ext cx="5904900" cy="5904900"/>
          </a:xfrm>
          <a:prstGeom prst="arc">
            <a:avLst>
              <a:gd fmla="val 17897820" name="adj1"/>
              <a:gd fmla="val 364165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91" name="Shape 391"/>
        <p:cNvGrpSpPr/>
        <p:nvPr/>
      </p:nvGrpSpPr>
      <p:grpSpPr>
        <a:xfrm>
          <a:off x="0" y="0"/>
          <a:ext cx="0" cy="0"/>
          <a:chOff x="0" y="0"/>
          <a:chExt cx="0" cy="0"/>
        </a:xfrm>
      </p:grpSpPr>
      <p:sp>
        <p:nvSpPr>
          <p:cNvPr id="392" name="Google Shape;392;p26"/>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93" name="Google Shape;393;p26"/>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26"/>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398" name="Google Shape;398;p26"/>
          <p:cNvSpPr/>
          <p:nvPr/>
        </p:nvSpPr>
        <p:spPr>
          <a:xfrm flipH="1">
            <a:off x="1062178" y="384525"/>
            <a:ext cx="7189800" cy="44370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flipH="1">
            <a:off x="7668553" y="-335350"/>
            <a:ext cx="5904900" cy="5904900"/>
          </a:xfrm>
          <a:prstGeom prst="arc">
            <a:avLst>
              <a:gd fmla="val 17897820" name="adj1"/>
              <a:gd fmla="val 364165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400" name="Shape 400"/>
        <p:cNvGrpSpPr/>
        <p:nvPr/>
      </p:nvGrpSpPr>
      <p:grpSpPr>
        <a:xfrm>
          <a:off x="0" y="0"/>
          <a:ext cx="0" cy="0"/>
          <a:chOff x="0" y="0"/>
          <a:chExt cx="0" cy="0"/>
        </a:xfrm>
      </p:grpSpPr>
      <p:sp>
        <p:nvSpPr>
          <p:cNvPr id="401" name="Google Shape;401;p27"/>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2" name="Google Shape;402;p27"/>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27"/>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407" name="Google Shape;407;p27"/>
          <p:cNvGrpSpPr/>
          <p:nvPr/>
        </p:nvGrpSpPr>
        <p:grpSpPr>
          <a:xfrm flipH="1" rot="10800000">
            <a:off x="-1788475" y="-274575"/>
            <a:ext cx="10665925" cy="5564300"/>
            <a:chOff x="-1788475" y="234697"/>
            <a:chExt cx="10665925" cy="5564300"/>
          </a:xfrm>
        </p:grpSpPr>
        <p:sp>
          <p:nvSpPr>
            <p:cNvPr id="408" name="Google Shape;408;p27"/>
            <p:cNvSpPr/>
            <p:nvPr/>
          </p:nvSpPr>
          <p:spPr>
            <a:xfrm flipH="1">
              <a:off x="266550" y="844197"/>
              <a:ext cx="8610900" cy="49548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flipH="1">
              <a:off x="8256725" y="122824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1788475" y="234697"/>
              <a:ext cx="2501700" cy="25017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7"/>
          <p:cNvSpPr/>
          <p:nvPr/>
        </p:nvSpPr>
        <p:spPr>
          <a:xfrm rot="10800000">
            <a:off x="177050" y="298615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9_1_1_1">
    <p:spTree>
      <p:nvGrpSpPr>
        <p:cNvPr id="412" name="Shape 412"/>
        <p:cNvGrpSpPr/>
        <p:nvPr/>
      </p:nvGrpSpPr>
      <p:grpSpPr>
        <a:xfrm>
          <a:off x="0" y="0"/>
          <a:ext cx="0" cy="0"/>
          <a:chOff x="0" y="0"/>
          <a:chExt cx="0" cy="0"/>
        </a:xfrm>
      </p:grpSpPr>
      <p:sp>
        <p:nvSpPr>
          <p:cNvPr id="413" name="Google Shape;413;p28"/>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4" name="Google Shape;414;p28"/>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28"/>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grpSp>
        <p:nvGrpSpPr>
          <p:cNvPr id="419" name="Google Shape;419;p28"/>
          <p:cNvGrpSpPr/>
          <p:nvPr/>
        </p:nvGrpSpPr>
        <p:grpSpPr>
          <a:xfrm>
            <a:off x="-1788475" y="-377525"/>
            <a:ext cx="10665925" cy="5564300"/>
            <a:chOff x="-1788475" y="234697"/>
            <a:chExt cx="10665925" cy="5564300"/>
          </a:xfrm>
        </p:grpSpPr>
        <p:sp>
          <p:nvSpPr>
            <p:cNvPr id="420" name="Google Shape;420;p28"/>
            <p:cNvSpPr/>
            <p:nvPr/>
          </p:nvSpPr>
          <p:spPr>
            <a:xfrm flipH="1">
              <a:off x="266550" y="844197"/>
              <a:ext cx="8610900" cy="49548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flipH="1">
              <a:off x="8256725" y="1228249"/>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1788475" y="234697"/>
              <a:ext cx="2501700" cy="25017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28"/>
          <p:cNvSpPr/>
          <p:nvPr/>
        </p:nvSpPr>
        <p:spPr>
          <a:xfrm flipH="1">
            <a:off x="177050" y="1752041"/>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4"/>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 name="Google Shape;46;p4"/>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4"/>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51" name="Google Shape;51;p4"/>
          <p:cNvSpPr/>
          <p:nvPr/>
        </p:nvSpPr>
        <p:spPr>
          <a:xfrm rot="-9446473">
            <a:off x="-1863977" y="1338290"/>
            <a:ext cx="3831025" cy="3831025"/>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rot="9446473">
            <a:off x="7185073" y="-31135"/>
            <a:ext cx="3831025" cy="3831025"/>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720000" y="539501"/>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4"/>
          <p:cNvSpPr txBox="1"/>
          <p:nvPr>
            <p:ph idx="1" type="body"/>
          </p:nvPr>
        </p:nvSpPr>
        <p:spPr>
          <a:xfrm>
            <a:off x="720000" y="1087676"/>
            <a:ext cx="7704000" cy="332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450"/>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5"/>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 name="Google Shape;57;p5"/>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62" name="Google Shape;62;p5"/>
          <p:cNvSpPr/>
          <p:nvPr/>
        </p:nvSpPr>
        <p:spPr>
          <a:xfrm flipH="1" rot="-1353668">
            <a:off x="-1633785" y="-19216"/>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rot="1353668">
            <a:off x="7454390" y="1777434"/>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5"/>
          <p:cNvGrpSpPr/>
          <p:nvPr/>
        </p:nvGrpSpPr>
        <p:grpSpPr>
          <a:xfrm flipH="1" rot="10800000">
            <a:off x="500" y="-14750"/>
            <a:ext cx="9127332" cy="5163023"/>
            <a:chOff x="500" y="13243"/>
            <a:chExt cx="9127332" cy="5163023"/>
          </a:xfrm>
        </p:grpSpPr>
        <p:sp>
          <p:nvSpPr>
            <p:cNvPr id="65" name="Google Shape;65;p5"/>
            <p:cNvSpPr/>
            <p:nvPr/>
          </p:nvSpPr>
          <p:spPr>
            <a:xfrm>
              <a:off x="395475" y="233350"/>
              <a:ext cx="8293200" cy="4601100"/>
            </a:xfrm>
            <a:prstGeom prst="round2SameRect">
              <a:avLst>
                <a:gd fmla="val 1262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5"/>
            <p:cNvCxnSpPr/>
            <p:nvPr/>
          </p:nvCxnSpPr>
          <p:spPr>
            <a:xfrm flipH="1">
              <a:off x="500" y="417950"/>
              <a:ext cx="547800" cy="69030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5"/>
            <p:cNvCxnSpPr/>
            <p:nvPr/>
          </p:nvCxnSpPr>
          <p:spPr>
            <a:xfrm flipH="1">
              <a:off x="525" y="4801700"/>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68" name="Google Shape;68;p5"/>
            <p:cNvCxnSpPr/>
            <p:nvPr/>
          </p:nvCxnSpPr>
          <p:spPr>
            <a:xfrm flipH="1">
              <a:off x="8304675" y="4834566"/>
              <a:ext cx="384000" cy="341700"/>
            </a:xfrm>
            <a:prstGeom prst="straightConnector1">
              <a:avLst/>
            </a:prstGeom>
            <a:noFill/>
            <a:ln cap="flat" cmpd="sng" w="9525">
              <a:solidFill>
                <a:schemeClr val="dk1"/>
              </a:solidFill>
              <a:prstDash val="solid"/>
              <a:round/>
              <a:headEnd len="med" w="med" type="none"/>
              <a:tailEnd len="med" w="med" type="none"/>
            </a:ln>
          </p:spPr>
        </p:cxnSp>
        <p:cxnSp>
          <p:nvCxnSpPr>
            <p:cNvPr id="69" name="Google Shape;69;p5"/>
            <p:cNvCxnSpPr/>
            <p:nvPr/>
          </p:nvCxnSpPr>
          <p:spPr>
            <a:xfrm flipH="1">
              <a:off x="8623832" y="13243"/>
              <a:ext cx="504000" cy="525900"/>
            </a:xfrm>
            <a:prstGeom prst="straightConnector1">
              <a:avLst/>
            </a:prstGeom>
            <a:noFill/>
            <a:ln cap="flat" cmpd="sng" w="9525">
              <a:solidFill>
                <a:schemeClr val="dk1"/>
              </a:solidFill>
              <a:prstDash val="solid"/>
              <a:round/>
              <a:headEnd len="med" w="med" type="none"/>
              <a:tailEnd len="med" w="med" type="none"/>
            </a:ln>
          </p:spPr>
        </p:cxnSp>
        <p:sp>
          <p:nvSpPr>
            <p:cNvPr id="70" name="Google Shape;70;p5"/>
            <p:cNvSpPr/>
            <p:nvPr/>
          </p:nvSpPr>
          <p:spPr>
            <a:xfrm>
              <a:off x="276300" y="472505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5"/>
          <p:cNvSpPr txBox="1"/>
          <p:nvPr>
            <p:ph idx="1" type="subTitle"/>
          </p:nvPr>
        </p:nvSpPr>
        <p:spPr>
          <a:xfrm>
            <a:off x="4804455" y="3032760"/>
            <a:ext cx="2743200" cy="118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5"/>
          <p:cNvSpPr txBox="1"/>
          <p:nvPr>
            <p:ph idx="2" type="subTitle"/>
          </p:nvPr>
        </p:nvSpPr>
        <p:spPr>
          <a:xfrm>
            <a:off x="1596400" y="3032760"/>
            <a:ext cx="2743200" cy="118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5"/>
          <p:cNvSpPr txBox="1"/>
          <p:nvPr>
            <p:ph idx="3" type="subTitle"/>
          </p:nvPr>
        </p:nvSpPr>
        <p:spPr>
          <a:xfrm>
            <a:off x="4804452" y="2520696"/>
            <a:ext cx="2743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5"/>
          <p:cNvSpPr txBox="1"/>
          <p:nvPr>
            <p:ph idx="4" type="subTitle"/>
          </p:nvPr>
        </p:nvSpPr>
        <p:spPr>
          <a:xfrm>
            <a:off x="1596400" y="2520696"/>
            <a:ext cx="2743200" cy="457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Fahkwang Medium"/>
                <a:ea typeface="Fahkwang Medium"/>
                <a:cs typeface="Fahkwang Medium"/>
                <a:sym typeface="Fahkwang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6"/>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8" name="Google Shape;78;p6"/>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6"/>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82" name="Google Shape;82;p6"/>
          <p:cNvSpPr/>
          <p:nvPr/>
        </p:nvSpPr>
        <p:spPr>
          <a:xfrm rot="4815495">
            <a:off x="6046384" y="181122"/>
            <a:ext cx="3721462" cy="3750955"/>
          </a:xfrm>
          <a:prstGeom prst="ellipse">
            <a:avLst/>
          </a:prstGeom>
          <a:gradFill>
            <a:gsLst>
              <a:gs pos="0">
                <a:srgbClr val="D9EAD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flipH="1">
            <a:off x="8558266" y="1550052"/>
            <a:ext cx="4254300" cy="4254300"/>
          </a:xfrm>
          <a:prstGeom prst="arc">
            <a:avLst>
              <a:gd fmla="val 18998211" name="adj1"/>
              <a:gd fmla="val 262710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a:off x="8919858" y="2307883"/>
            <a:ext cx="144000" cy="14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9446332">
            <a:off x="-1633785" y="1777434"/>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rot="9446332">
            <a:off x="7454390" y="-19216"/>
            <a:ext cx="3331779" cy="3331779"/>
          </a:xfrm>
          <a:prstGeom prst="chord">
            <a:avLst>
              <a:gd fmla="val 3969593" name="adj1"/>
              <a:gd fmla="val 14919894"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7"/>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 name="Google Shape;90;p7"/>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7"/>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95" name="Google Shape;95;p7"/>
          <p:cNvSpPr/>
          <p:nvPr>
            <p:ph idx="2" type="pic"/>
          </p:nvPr>
        </p:nvSpPr>
        <p:spPr>
          <a:xfrm>
            <a:off x="5160475" y="384525"/>
            <a:ext cx="3983400" cy="4758900"/>
          </a:xfrm>
          <a:prstGeom prst="round2SameRect">
            <a:avLst>
              <a:gd fmla="val 50000" name="adj1"/>
              <a:gd fmla="val 0" name="adj2"/>
            </a:avLst>
          </a:prstGeom>
          <a:noFill/>
          <a:ln>
            <a:noFill/>
          </a:ln>
        </p:spPr>
      </p:sp>
      <p:cxnSp>
        <p:nvCxnSpPr>
          <p:cNvPr id="96" name="Google Shape;96;p7"/>
          <p:cNvCxnSpPr/>
          <p:nvPr/>
        </p:nvCxnSpPr>
        <p:spPr>
          <a:xfrm rot="10800000">
            <a:off x="1075" y="384525"/>
            <a:ext cx="7151100" cy="0"/>
          </a:xfrm>
          <a:prstGeom prst="straightConnector1">
            <a:avLst/>
          </a:prstGeom>
          <a:noFill/>
          <a:ln cap="flat" cmpd="sng" w="9525">
            <a:solidFill>
              <a:schemeClr val="dk1"/>
            </a:solidFill>
            <a:prstDash val="solid"/>
            <a:round/>
            <a:headEnd len="med" w="med" type="none"/>
            <a:tailEnd len="med" w="med" type="none"/>
          </a:ln>
        </p:spPr>
      </p:cxnSp>
      <p:sp>
        <p:nvSpPr>
          <p:cNvPr id="97" name="Google Shape;97;p7"/>
          <p:cNvSpPr/>
          <p:nvPr/>
        </p:nvSpPr>
        <p:spPr>
          <a:xfrm rot="-5400000">
            <a:off x="4186350" y="192225"/>
            <a:ext cx="4771800" cy="5143500"/>
          </a:xfrm>
          <a:prstGeom prst="round2SameRect">
            <a:avLst>
              <a:gd fmla="val 50000" name="adj1"/>
              <a:gd fmla="val 0" name="adj2"/>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txBox="1"/>
          <p:nvPr>
            <p:ph type="title"/>
          </p:nvPr>
        </p:nvSpPr>
        <p:spPr>
          <a:xfrm>
            <a:off x="716550" y="920500"/>
            <a:ext cx="3437700" cy="1061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7"/>
          <p:cNvSpPr txBox="1"/>
          <p:nvPr>
            <p:ph idx="1" type="subTitle"/>
          </p:nvPr>
        </p:nvSpPr>
        <p:spPr>
          <a:xfrm>
            <a:off x="720000" y="1981700"/>
            <a:ext cx="42948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8"/>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 name="Google Shape;102;p8"/>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8"/>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07" name="Google Shape;107;p8"/>
          <p:cNvSpPr/>
          <p:nvPr/>
        </p:nvSpPr>
        <p:spPr>
          <a:xfrm>
            <a:off x="12050" y="-30675"/>
            <a:ext cx="4655400" cy="46086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flipH="1">
            <a:off x="4832400" y="1128375"/>
            <a:ext cx="4311600" cy="40692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8"/>
          <p:cNvGrpSpPr/>
          <p:nvPr/>
        </p:nvGrpSpPr>
        <p:grpSpPr>
          <a:xfrm>
            <a:off x="-3768210" y="-298132"/>
            <a:ext cx="16789702" cy="5683565"/>
            <a:chOff x="-3768210" y="-203801"/>
            <a:chExt cx="16789702" cy="5683565"/>
          </a:xfrm>
        </p:grpSpPr>
        <p:sp>
          <p:nvSpPr>
            <p:cNvPr id="110" name="Google Shape;110;p8"/>
            <p:cNvSpPr/>
            <p:nvPr/>
          </p:nvSpPr>
          <p:spPr>
            <a:xfrm flipH="1">
              <a:off x="713100" y="534575"/>
              <a:ext cx="7803600" cy="40692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7877992" y="336263"/>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8293535" y="1288890"/>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3768210" y="-203801"/>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txBox="1"/>
          <p:nvPr>
            <p:ph type="title"/>
          </p:nvPr>
        </p:nvSpPr>
        <p:spPr>
          <a:xfrm>
            <a:off x="2052300" y="1530225"/>
            <a:ext cx="5039400" cy="1857900"/>
          </a:xfrm>
          <a:prstGeom prst="rect">
            <a:avLst/>
          </a:prstGeom>
          <a:no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5" name="Google Shape;115;p8"/>
          <p:cNvSpPr/>
          <p:nvPr/>
        </p:nvSpPr>
        <p:spPr>
          <a:xfrm flipH="1">
            <a:off x="629996" y="4429488"/>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9"/>
          <p:cNvSpPr/>
          <p:nvPr/>
        </p:nvSpPr>
        <p:spPr>
          <a:xfrm rot="4815394">
            <a:off x="5597781" y="1753187"/>
            <a:ext cx="4825201" cy="4863471"/>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8" name="Google Shape;118;p9"/>
          <p:cNvSpPr/>
          <p:nvPr/>
        </p:nvSpPr>
        <p:spPr>
          <a:xfrm rot="4815509">
            <a:off x="-2712798" y="-2248498"/>
            <a:ext cx="6184270" cy="6233244"/>
          </a:xfrm>
          <a:prstGeom prst="ellipse">
            <a:avLst/>
          </a:prstGeom>
          <a:gradFill>
            <a:gsLst>
              <a:gs pos="0">
                <a:schemeClr val="accent1"/>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rot="4815458">
            <a:off x="4449344" y="-2432980"/>
            <a:ext cx="4944507" cy="4984061"/>
          </a:xfrm>
          <a:prstGeom prst="ellipse">
            <a:avLst/>
          </a:prstGeom>
          <a:gradFill>
            <a:gsLst>
              <a:gs pos="0">
                <a:schemeClr val="lt2"/>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rot="4815495">
            <a:off x="6791334" y="-673378"/>
            <a:ext cx="3721462" cy="3750955"/>
          </a:xfrm>
          <a:prstGeom prst="ellipse">
            <a:avLst/>
          </a:prstGeom>
          <a:gradFill>
            <a:gsLst>
              <a:gs pos="0">
                <a:schemeClr val="accent3"/>
              </a:gs>
              <a:gs pos="51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rot="4815455">
            <a:off x="-903925" y="2985173"/>
            <a:ext cx="4045644" cy="4077553"/>
          </a:xfrm>
          <a:prstGeom prst="ellipse">
            <a:avLst/>
          </a:prstGeom>
          <a:gradFill>
            <a:gsLst>
              <a:gs pos="0">
                <a:schemeClr val="dk2"/>
              </a:gs>
              <a:gs pos="63000">
                <a:srgbClr val="00FFFF">
                  <a:alpha val="0"/>
                </a:srgbClr>
              </a:gs>
              <a:gs pos="100000">
                <a:srgbClr val="FF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9"/>
          <p:cNvPicPr preferRelativeResize="0"/>
          <p:nvPr/>
        </p:nvPicPr>
        <p:blipFill rotWithShape="1">
          <a:blip r:embed="rId2">
            <a:alphaModFix amt="50000"/>
          </a:blip>
          <a:srcRect b="23999" l="0" r="9950" t="1585"/>
          <a:stretch/>
        </p:blipFill>
        <p:spPr>
          <a:xfrm rot="10800000">
            <a:off x="5728" y="-30675"/>
            <a:ext cx="9143997" cy="5217450"/>
          </a:xfrm>
          <a:prstGeom prst="rect">
            <a:avLst/>
          </a:prstGeom>
          <a:noFill/>
          <a:ln>
            <a:noFill/>
          </a:ln>
        </p:spPr>
      </p:pic>
      <p:sp>
        <p:nvSpPr>
          <p:cNvPr id="123" name="Google Shape;123;p9"/>
          <p:cNvSpPr/>
          <p:nvPr/>
        </p:nvSpPr>
        <p:spPr>
          <a:xfrm flipH="1">
            <a:off x="3954025" y="-2575"/>
            <a:ext cx="5195700" cy="5143500"/>
          </a:xfrm>
          <a:prstGeom prst="flowChartDelay">
            <a:avLst/>
          </a:prstGeom>
          <a:gradFill>
            <a:gsLst>
              <a:gs pos="0">
                <a:srgbClr val="FFFFFF">
                  <a:alpha val="32156"/>
                </a:srgbClr>
              </a:gs>
              <a:gs pos="0">
                <a:srgbClr val="FFFFFF">
                  <a:alpha val="0"/>
                </a:srgbClr>
              </a:gs>
              <a:gs pos="100000">
                <a:srgbClr val="FFFFFF">
                  <a:alpha val="50588"/>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627300" y="534574"/>
            <a:ext cx="8516700" cy="4069200"/>
          </a:xfrm>
          <a:prstGeom prst="round2SameRect">
            <a:avLst>
              <a:gd fmla="val 36135"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3810765" y="256124"/>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741271" y="1182292"/>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txBox="1"/>
          <p:nvPr>
            <p:ph type="title"/>
          </p:nvPr>
        </p:nvSpPr>
        <p:spPr>
          <a:xfrm>
            <a:off x="3174625" y="1593200"/>
            <a:ext cx="5266800" cy="10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6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28" name="Google Shape;128;p9"/>
          <p:cNvSpPr txBox="1"/>
          <p:nvPr>
            <p:ph idx="1" type="subTitle"/>
          </p:nvPr>
        </p:nvSpPr>
        <p:spPr>
          <a:xfrm>
            <a:off x="3177925" y="2718050"/>
            <a:ext cx="5263500" cy="148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10"/>
          <p:cNvSpPr txBox="1"/>
          <p:nvPr>
            <p:ph type="title"/>
          </p:nvPr>
        </p:nvSpPr>
        <p:spPr>
          <a:xfrm>
            <a:off x="992925" y="3387700"/>
            <a:ext cx="3740100" cy="1092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131" name="Google Shape;131;p10"/>
          <p:cNvGrpSpPr/>
          <p:nvPr/>
        </p:nvGrpSpPr>
        <p:grpSpPr>
          <a:xfrm>
            <a:off x="7761425" y="161793"/>
            <a:ext cx="5143500" cy="5143500"/>
            <a:chOff x="7761425" y="256124"/>
            <a:chExt cx="5143500" cy="5143500"/>
          </a:xfrm>
        </p:grpSpPr>
        <p:sp>
          <p:nvSpPr>
            <p:cNvPr id="132" name="Google Shape;132;p10"/>
            <p:cNvSpPr/>
            <p:nvPr/>
          </p:nvSpPr>
          <p:spPr>
            <a:xfrm flipH="1">
              <a:off x="7761425" y="256124"/>
              <a:ext cx="5143500" cy="5143500"/>
            </a:xfrm>
            <a:prstGeom prst="arc">
              <a:avLst>
                <a:gd fmla="val 17863669" name="adj1"/>
                <a:gd fmla="val 378288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flipH="1">
              <a:off x="8198825" y="1172324"/>
              <a:ext cx="174000" cy="17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ahkwang Medium"/>
              <a:buNone/>
              <a:defRPr sz="3000">
                <a:solidFill>
                  <a:schemeClr val="dk1"/>
                </a:solidFill>
                <a:latin typeface="Fahkwang Medium"/>
                <a:ea typeface="Fahkwang Medium"/>
                <a:cs typeface="Fahkwang Medium"/>
                <a:sym typeface="Fahkwang Medium"/>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1pPr>
            <a:lvl2pPr indent="-317500" lvl="1" marL="9144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2pPr>
            <a:lvl3pPr indent="-317500" lvl="2" marL="13716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3pPr>
            <a:lvl4pPr indent="-317500" lvl="3" marL="18288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4pPr>
            <a:lvl5pPr indent="-317500" lvl="4" marL="22860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5pPr>
            <a:lvl6pPr indent="-317500" lvl="5" marL="27432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6pPr>
            <a:lvl7pPr indent="-317500" lvl="6" marL="32004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7pPr>
            <a:lvl8pPr indent="-317500" lvl="7" marL="3657600">
              <a:lnSpc>
                <a:spcPct val="115000"/>
              </a:lnSpc>
              <a:spcBef>
                <a:spcPts val="1600"/>
              </a:spcBef>
              <a:spcAft>
                <a:spcPts val="0"/>
              </a:spcAft>
              <a:buClr>
                <a:schemeClr val="dk1"/>
              </a:buClr>
              <a:buSzPts val="1400"/>
              <a:buFont typeface="Gowun Batang"/>
              <a:buChar char="○"/>
              <a:defRPr>
                <a:solidFill>
                  <a:schemeClr val="dk1"/>
                </a:solidFill>
                <a:latin typeface="Gowun Batang"/>
                <a:ea typeface="Gowun Batang"/>
                <a:cs typeface="Gowun Batang"/>
                <a:sym typeface="Gowun Batang"/>
              </a:defRPr>
            </a:lvl8pPr>
            <a:lvl9pPr indent="-317500" lvl="8" marL="4114800">
              <a:lnSpc>
                <a:spcPct val="115000"/>
              </a:lnSpc>
              <a:spcBef>
                <a:spcPts val="1600"/>
              </a:spcBef>
              <a:spcAft>
                <a:spcPts val="1600"/>
              </a:spcAft>
              <a:buClr>
                <a:schemeClr val="dk1"/>
              </a:buClr>
              <a:buSzPts val="1400"/>
              <a:buFont typeface="Gowun Batang"/>
              <a:buChar char="■"/>
              <a:defRPr>
                <a:solidFill>
                  <a:schemeClr val="dk1"/>
                </a:solidFill>
                <a:latin typeface="Gowun Batang"/>
                <a:ea typeface="Gowun Batang"/>
                <a:cs typeface="Gowun Batang"/>
                <a:sym typeface="Gowun Batang"/>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9"/>
          <p:cNvSpPr txBox="1"/>
          <p:nvPr>
            <p:ph type="ctrTitle"/>
          </p:nvPr>
        </p:nvSpPr>
        <p:spPr>
          <a:xfrm>
            <a:off x="1857900" y="1194425"/>
            <a:ext cx="5428200" cy="17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Husky Connect</a:t>
            </a:r>
            <a:endParaRPr/>
          </a:p>
        </p:txBody>
      </p:sp>
      <p:sp>
        <p:nvSpPr>
          <p:cNvPr id="429" name="Google Shape;429;p29"/>
          <p:cNvSpPr txBox="1"/>
          <p:nvPr>
            <p:ph idx="1" type="subTitle"/>
          </p:nvPr>
        </p:nvSpPr>
        <p:spPr>
          <a:xfrm>
            <a:off x="1857900" y="3090025"/>
            <a:ext cx="58023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Dahira, Sally, Kaiyang, Dexin, Archita - INFO 380 AA7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0"/>
          <p:cNvSpPr txBox="1"/>
          <p:nvPr>
            <p:ph type="title"/>
          </p:nvPr>
        </p:nvSpPr>
        <p:spPr>
          <a:xfrm>
            <a:off x="713225" y="539500"/>
            <a:ext cx="42213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35" name="Google Shape;435;p30"/>
          <p:cNvSpPr txBox="1"/>
          <p:nvPr>
            <p:ph idx="2" type="title"/>
          </p:nvPr>
        </p:nvSpPr>
        <p:spPr>
          <a:xfrm>
            <a:off x="713225" y="1987650"/>
            <a:ext cx="2472300" cy="43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Problem Space</a:t>
            </a:r>
            <a:endParaRPr sz="1600"/>
          </a:p>
        </p:txBody>
      </p:sp>
      <p:sp>
        <p:nvSpPr>
          <p:cNvPr id="436" name="Google Shape;436;p30"/>
          <p:cNvSpPr txBox="1"/>
          <p:nvPr>
            <p:ph idx="3" type="title"/>
          </p:nvPr>
        </p:nvSpPr>
        <p:spPr>
          <a:xfrm>
            <a:off x="3277525" y="1987650"/>
            <a:ext cx="2190300" cy="43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Adoption strategy</a:t>
            </a:r>
            <a:endParaRPr sz="1600"/>
          </a:p>
        </p:txBody>
      </p:sp>
      <p:sp>
        <p:nvSpPr>
          <p:cNvPr id="437" name="Google Shape;437;p30"/>
          <p:cNvSpPr txBox="1"/>
          <p:nvPr>
            <p:ph idx="5" type="title"/>
          </p:nvPr>
        </p:nvSpPr>
        <p:spPr>
          <a:xfrm>
            <a:off x="713225" y="3579825"/>
            <a:ext cx="2190300" cy="43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Solution Overview</a:t>
            </a:r>
            <a:endParaRPr sz="1600"/>
          </a:p>
        </p:txBody>
      </p:sp>
      <p:sp>
        <p:nvSpPr>
          <p:cNvPr id="438" name="Google Shape;438;p30"/>
          <p:cNvSpPr txBox="1"/>
          <p:nvPr>
            <p:ph idx="7" type="title"/>
          </p:nvPr>
        </p:nvSpPr>
        <p:spPr>
          <a:xfrm>
            <a:off x="3277533" y="3579824"/>
            <a:ext cx="2190300" cy="43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Solution Roadmap</a:t>
            </a:r>
            <a:endParaRPr sz="1600"/>
          </a:p>
        </p:txBody>
      </p:sp>
      <p:sp>
        <p:nvSpPr>
          <p:cNvPr id="439" name="Google Shape;439;p30"/>
          <p:cNvSpPr txBox="1"/>
          <p:nvPr>
            <p:ph idx="9" type="title"/>
          </p:nvPr>
        </p:nvSpPr>
        <p:spPr>
          <a:xfrm>
            <a:off x="713225" y="1540050"/>
            <a:ext cx="7863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40" name="Google Shape;440;p30"/>
          <p:cNvSpPr txBox="1"/>
          <p:nvPr>
            <p:ph idx="13" type="title"/>
          </p:nvPr>
        </p:nvSpPr>
        <p:spPr>
          <a:xfrm>
            <a:off x="713225" y="3132213"/>
            <a:ext cx="7863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41" name="Google Shape;441;p30"/>
          <p:cNvSpPr txBox="1"/>
          <p:nvPr>
            <p:ph idx="14" type="title"/>
          </p:nvPr>
        </p:nvSpPr>
        <p:spPr>
          <a:xfrm>
            <a:off x="3277533" y="1540050"/>
            <a:ext cx="7863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42" name="Google Shape;442;p30"/>
          <p:cNvSpPr txBox="1"/>
          <p:nvPr>
            <p:ph idx="15" type="title"/>
          </p:nvPr>
        </p:nvSpPr>
        <p:spPr>
          <a:xfrm>
            <a:off x="3277533" y="3132213"/>
            <a:ext cx="7863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443" name="Google Shape;443;p30"/>
          <p:cNvGrpSpPr/>
          <p:nvPr/>
        </p:nvGrpSpPr>
        <p:grpSpPr>
          <a:xfrm>
            <a:off x="3185604" y="1454325"/>
            <a:ext cx="558000" cy="558000"/>
            <a:chOff x="3200104" y="1454325"/>
            <a:chExt cx="558000" cy="558000"/>
          </a:xfrm>
        </p:grpSpPr>
        <p:sp>
          <p:nvSpPr>
            <p:cNvPr id="444" name="Google Shape;444;p30"/>
            <p:cNvSpPr/>
            <p:nvPr/>
          </p:nvSpPr>
          <p:spPr>
            <a:xfrm rot="10800000">
              <a:off x="3200104" y="1454325"/>
              <a:ext cx="558000" cy="558000"/>
            </a:xfrm>
            <a:prstGeom prst="arc">
              <a:avLst>
                <a:gd fmla="val 17863669" name="adj1"/>
                <a:gd fmla="val 3782883"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rot="10800000">
              <a:off x="3277527" y="1454325"/>
              <a:ext cx="85800" cy="85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rot="10800000">
              <a:off x="3277426" y="1926425"/>
              <a:ext cx="47100" cy="47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0"/>
          <p:cNvGrpSpPr/>
          <p:nvPr/>
        </p:nvGrpSpPr>
        <p:grpSpPr>
          <a:xfrm rot="5400000">
            <a:off x="788704" y="1390525"/>
            <a:ext cx="558000" cy="558000"/>
            <a:chOff x="3200104" y="1454325"/>
            <a:chExt cx="558000" cy="558000"/>
          </a:xfrm>
        </p:grpSpPr>
        <p:sp>
          <p:nvSpPr>
            <p:cNvPr id="448" name="Google Shape;448;p30"/>
            <p:cNvSpPr/>
            <p:nvPr/>
          </p:nvSpPr>
          <p:spPr>
            <a:xfrm rot="10800000">
              <a:off x="3200104" y="1454325"/>
              <a:ext cx="558000" cy="558000"/>
            </a:xfrm>
            <a:prstGeom prst="arc">
              <a:avLst>
                <a:gd fmla="val 17863669" name="adj1"/>
                <a:gd fmla="val 3782883"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rot="10800000">
              <a:off x="3277527" y="1454325"/>
              <a:ext cx="85800" cy="85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rot="10800000">
              <a:off x="3277426" y="1926425"/>
              <a:ext cx="47100" cy="47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0"/>
          <p:cNvGrpSpPr/>
          <p:nvPr/>
        </p:nvGrpSpPr>
        <p:grpSpPr>
          <a:xfrm rot="5400000">
            <a:off x="3350779" y="3021825"/>
            <a:ext cx="558000" cy="558000"/>
            <a:chOff x="3200104" y="1454325"/>
            <a:chExt cx="558000" cy="558000"/>
          </a:xfrm>
        </p:grpSpPr>
        <p:sp>
          <p:nvSpPr>
            <p:cNvPr id="452" name="Google Shape;452;p30"/>
            <p:cNvSpPr/>
            <p:nvPr/>
          </p:nvSpPr>
          <p:spPr>
            <a:xfrm rot="10800000">
              <a:off x="3200104" y="1454325"/>
              <a:ext cx="558000" cy="558000"/>
            </a:xfrm>
            <a:prstGeom prst="arc">
              <a:avLst>
                <a:gd fmla="val 17863669" name="adj1"/>
                <a:gd fmla="val 3782883"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rot="10800000">
              <a:off x="3277527" y="1454325"/>
              <a:ext cx="85800" cy="85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rot="10800000">
              <a:off x="3277426" y="1926425"/>
              <a:ext cx="47100" cy="47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0"/>
          <p:cNvGrpSpPr/>
          <p:nvPr/>
        </p:nvGrpSpPr>
        <p:grpSpPr>
          <a:xfrm>
            <a:off x="671879" y="3077025"/>
            <a:ext cx="558000" cy="558000"/>
            <a:chOff x="3200104" y="1454325"/>
            <a:chExt cx="558000" cy="558000"/>
          </a:xfrm>
        </p:grpSpPr>
        <p:sp>
          <p:nvSpPr>
            <p:cNvPr id="456" name="Google Shape;456;p30"/>
            <p:cNvSpPr/>
            <p:nvPr/>
          </p:nvSpPr>
          <p:spPr>
            <a:xfrm rot="10800000">
              <a:off x="3200104" y="1454325"/>
              <a:ext cx="558000" cy="558000"/>
            </a:xfrm>
            <a:prstGeom prst="arc">
              <a:avLst>
                <a:gd fmla="val 17863669" name="adj1"/>
                <a:gd fmla="val 3782883"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rot="10800000">
              <a:off x="3277527" y="1454325"/>
              <a:ext cx="85800" cy="85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rot="10800000">
              <a:off x="3277426" y="1926425"/>
              <a:ext cx="47100" cy="47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9" name="Google Shape;459;p30"/>
          <p:cNvCxnSpPr/>
          <p:nvPr/>
        </p:nvCxnSpPr>
        <p:spPr>
          <a:xfrm rot="10800000">
            <a:off x="6506075" y="-19375"/>
            <a:ext cx="0" cy="5182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1"/>
          <p:cNvSpPr txBox="1"/>
          <p:nvPr>
            <p:ph type="title"/>
          </p:nvPr>
        </p:nvSpPr>
        <p:spPr>
          <a:xfrm>
            <a:off x="717900" y="38487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Research Findings</a:t>
            </a:r>
            <a:endParaRPr/>
          </a:p>
        </p:txBody>
      </p:sp>
      <p:sp>
        <p:nvSpPr>
          <p:cNvPr id="465" name="Google Shape;465;p31"/>
          <p:cNvSpPr txBox="1"/>
          <p:nvPr>
            <p:ph idx="1" type="body"/>
          </p:nvPr>
        </p:nvSpPr>
        <p:spPr>
          <a:xfrm>
            <a:off x="717900" y="1200750"/>
            <a:ext cx="7704000" cy="3857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“loyal alumni can…offer personal recommendations to help build enrollments, participate in alumni functions, purchase university-branded products, and enroll in professional education courses” (Koenig) </a:t>
            </a:r>
            <a:endParaRPr sz="1400"/>
          </a:p>
          <a:p>
            <a:pPr indent="-317500" lvl="0" marL="457200" rtl="0" algn="l">
              <a:lnSpc>
                <a:spcPct val="115000"/>
              </a:lnSpc>
              <a:spcBef>
                <a:spcPts val="0"/>
              </a:spcBef>
              <a:spcAft>
                <a:spcPts val="0"/>
              </a:spcAft>
              <a:buSzPts val="1400"/>
              <a:buChar char="●"/>
            </a:pPr>
            <a:r>
              <a:rPr lang="en" sz="1400"/>
              <a:t>“generational changes, combined with the dominance of social and mobile technology, are changing the expectations of both advancement professionals and alumni with regard to the communications channels and demands for personalization” (Thayer, 2021) </a:t>
            </a:r>
            <a:endParaRPr sz="1400"/>
          </a:p>
          <a:p>
            <a:pPr indent="-317500" lvl="0" marL="457200" rtl="0" algn="l">
              <a:lnSpc>
                <a:spcPct val="115000"/>
              </a:lnSpc>
              <a:spcBef>
                <a:spcPts val="0"/>
              </a:spcBef>
              <a:spcAft>
                <a:spcPts val="0"/>
              </a:spcAft>
              <a:buSzPts val="1400"/>
              <a:buChar char="●"/>
            </a:pPr>
            <a:r>
              <a:rPr lang="en" sz="1400"/>
              <a:t>“...LinkedIn is a very professional platform, so you only see the side of people that they're showing…their work side. Something Alumni 1 mentioned in one of the previous answers was aiming to have some sort of an informal engagement on this platform” (Alumni System Example Interview Transcript, 2022) </a:t>
            </a:r>
            <a:endParaRPr sz="1400"/>
          </a:p>
          <a:p>
            <a:pPr indent="-317500" lvl="0" marL="457200" rtl="0" algn="l">
              <a:lnSpc>
                <a:spcPct val="115000"/>
              </a:lnSpc>
              <a:spcBef>
                <a:spcPts val="0"/>
              </a:spcBef>
              <a:spcAft>
                <a:spcPts val="0"/>
              </a:spcAft>
              <a:buSzPts val="1400"/>
              <a:buChar char="●"/>
            </a:pPr>
            <a:r>
              <a:rPr lang="en" sz="1400"/>
              <a:t>“...away from a transactional approach…to an ongoing relationship. What might be exchanged is not just money, but also expertise, connections and networks, with a growing recognition of the life cycle aspect of the relationship and the student journey from recruit through alumni and lifelong interaction” (Thayer, 2021)</a:t>
            </a:r>
            <a:endParaRPr sz="14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2"/>
          <p:cNvSpPr txBox="1"/>
          <p:nvPr>
            <p:ph type="title"/>
          </p:nvPr>
        </p:nvSpPr>
        <p:spPr>
          <a:xfrm>
            <a:off x="720000" y="425551"/>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urrent State</a:t>
            </a:r>
            <a:endParaRPr/>
          </a:p>
        </p:txBody>
      </p:sp>
      <p:sp>
        <p:nvSpPr>
          <p:cNvPr id="471" name="Google Shape;471;p32"/>
          <p:cNvSpPr txBox="1"/>
          <p:nvPr>
            <p:ph idx="1" type="body"/>
          </p:nvPr>
        </p:nvSpPr>
        <p:spPr>
          <a:xfrm>
            <a:off x="720000" y="1253675"/>
            <a:ext cx="7704000" cy="3133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Most college students hope to find a satisfying job after graduation</a:t>
            </a:r>
            <a:endParaRPr/>
          </a:p>
          <a:p>
            <a:pPr indent="-304800" lvl="0" marL="457200" rtl="0" algn="l">
              <a:spcBef>
                <a:spcPts val="1000"/>
              </a:spcBef>
              <a:spcAft>
                <a:spcPts val="0"/>
              </a:spcAft>
              <a:buSzPts val="1200"/>
              <a:buChar char="●"/>
            </a:pPr>
            <a:r>
              <a:rPr lang="en"/>
              <a:t>Having a platform specifically for strengthening our alumni network is necessary</a:t>
            </a:r>
            <a:endParaRPr/>
          </a:p>
          <a:p>
            <a:pPr indent="-304800" lvl="0" marL="457200" rtl="0" algn="l">
              <a:spcBef>
                <a:spcPts val="1000"/>
              </a:spcBef>
              <a:spcAft>
                <a:spcPts val="0"/>
              </a:spcAft>
              <a:buSzPts val="1200"/>
              <a:buChar char="●"/>
            </a:pPr>
            <a:r>
              <a:rPr lang="en"/>
              <a:t>Alumni resources are not only important to students and alumni</a:t>
            </a:r>
            <a:endParaRPr/>
          </a:p>
          <a:p>
            <a:pPr indent="-304800" lvl="0" marL="457200" rtl="0" algn="l">
              <a:spcBef>
                <a:spcPts val="1000"/>
              </a:spcBef>
              <a:spcAft>
                <a:spcPts val="0"/>
              </a:spcAft>
              <a:buSzPts val="1200"/>
              <a:buChar char="●"/>
            </a:pPr>
            <a:r>
              <a:rPr lang="en"/>
              <a:t>When it comes to alumni relationships, most people are willing to moving to an ongoing relationship </a:t>
            </a:r>
            <a:endParaRPr/>
          </a:p>
          <a:p>
            <a:pPr indent="-304800" lvl="0" marL="457200" rtl="0" algn="l">
              <a:spcBef>
                <a:spcPts val="1000"/>
              </a:spcBef>
              <a:spcAft>
                <a:spcPts val="1000"/>
              </a:spcAft>
              <a:buSzPts val="1200"/>
              <a:buChar char="●"/>
            </a:pPr>
            <a:r>
              <a:rPr lang="en"/>
              <a:t>Strong need in the community for a platform that makes it easy to find and connect </a:t>
            </a:r>
            <a:r>
              <a:rPr lang="en"/>
              <a:t>with </a:t>
            </a:r>
            <a:r>
              <a:rPr lang="en"/>
              <a:t>alumni from a university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3"/>
          <p:cNvSpPr txBox="1"/>
          <p:nvPr>
            <p:ph type="title"/>
          </p:nvPr>
        </p:nvSpPr>
        <p:spPr>
          <a:xfrm>
            <a:off x="720000" y="401151"/>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Stakeholders and Users</a:t>
            </a:r>
            <a:endParaRPr/>
          </a:p>
        </p:txBody>
      </p:sp>
      <p:sp>
        <p:nvSpPr>
          <p:cNvPr id="477" name="Google Shape;477;p33"/>
          <p:cNvSpPr txBox="1"/>
          <p:nvPr>
            <p:ph idx="1" type="body"/>
          </p:nvPr>
        </p:nvSpPr>
        <p:spPr>
          <a:xfrm>
            <a:off x="720000" y="1283250"/>
            <a:ext cx="7704000" cy="31335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Char char="●"/>
            </a:pPr>
            <a:r>
              <a:rPr lang="en" sz="1600"/>
              <a:t>Alumni </a:t>
            </a:r>
            <a:endParaRPr sz="1600"/>
          </a:p>
          <a:p>
            <a:pPr indent="-330200" lvl="0" marL="457200" rtl="0" algn="l">
              <a:lnSpc>
                <a:spcPct val="200000"/>
              </a:lnSpc>
              <a:spcBef>
                <a:spcPts val="0"/>
              </a:spcBef>
              <a:spcAft>
                <a:spcPts val="0"/>
              </a:spcAft>
              <a:buSzPts val="1600"/>
              <a:buChar char="●"/>
            </a:pPr>
            <a:r>
              <a:rPr lang="en" sz="1600"/>
              <a:t>University partners and employers </a:t>
            </a:r>
            <a:endParaRPr sz="1600"/>
          </a:p>
          <a:p>
            <a:pPr indent="-330200" lvl="0" marL="457200" rtl="0" algn="l">
              <a:lnSpc>
                <a:spcPct val="200000"/>
              </a:lnSpc>
              <a:spcBef>
                <a:spcPts val="0"/>
              </a:spcBef>
              <a:spcAft>
                <a:spcPts val="0"/>
              </a:spcAft>
              <a:buSzPts val="1600"/>
              <a:buChar char="●"/>
            </a:pPr>
            <a:r>
              <a:rPr lang="en" sz="1600"/>
              <a:t>University Leadership </a:t>
            </a:r>
            <a:endParaRPr sz="1600"/>
          </a:p>
          <a:p>
            <a:pPr indent="-330200" lvl="0" marL="457200" rtl="0" algn="l">
              <a:lnSpc>
                <a:spcPct val="200000"/>
              </a:lnSpc>
              <a:spcBef>
                <a:spcPts val="0"/>
              </a:spcBef>
              <a:spcAft>
                <a:spcPts val="0"/>
              </a:spcAft>
              <a:buSzPts val="1600"/>
              <a:buChar char="●"/>
            </a:pPr>
            <a:r>
              <a:rPr lang="en" sz="1600"/>
              <a:t>Student Advisors</a:t>
            </a:r>
            <a:endParaRPr sz="1600"/>
          </a:p>
          <a:p>
            <a:pPr indent="-330200" lvl="0" marL="457200" rtl="0" algn="l">
              <a:lnSpc>
                <a:spcPct val="200000"/>
              </a:lnSpc>
              <a:spcBef>
                <a:spcPts val="0"/>
              </a:spcBef>
              <a:spcAft>
                <a:spcPts val="0"/>
              </a:spcAft>
              <a:buSzPts val="1600"/>
              <a:buChar char="●"/>
            </a:pPr>
            <a:r>
              <a:rPr lang="en" sz="1600"/>
              <a:t>Affiliate and advancement leadership </a:t>
            </a:r>
            <a:endParaRPr sz="1600"/>
          </a:p>
          <a:p>
            <a:pPr indent="-330200" lvl="0" marL="457200" rtl="0" algn="l">
              <a:lnSpc>
                <a:spcPct val="200000"/>
              </a:lnSpc>
              <a:spcBef>
                <a:spcPts val="0"/>
              </a:spcBef>
              <a:spcAft>
                <a:spcPts val="0"/>
              </a:spcAft>
              <a:buSzPts val="1600"/>
              <a:buChar char="●"/>
            </a:pPr>
            <a:r>
              <a:rPr lang="en" sz="1600"/>
              <a:t>Current students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720000" y="417426"/>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483" name="Google Shape;483;p34"/>
          <p:cNvSpPr txBox="1"/>
          <p:nvPr>
            <p:ph idx="1" type="body"/>
          </p:nvPr>
        </p:nvSpPr>
        <p:spPr>
          <a:xfrm>
            <a:off x="720000" y="1237400"/>
            <a:ext cx="7704000" cy="3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Purpose:</a:t>
            </a:r>
            <a:r>
              <a:rPr lang="en" sz="1500"/>
              <a:t> </a:t>
            </a:r>
            <a:endParaRPr sz="1500"/>
          </a:p>
          <a:p>
            <a:pPr indent="-323850" lvl="0" marL="457200" rtl="0" algn="l">
              <a:spcBef>
                <a:spcPts val="1000"/>
              </a:spcBef>
              <a:spcAft>
                <a:spcPts val="0"/>
              </a:spcAft>
              <a:buSzPts val="1500"/>
              <a:buChar char="●"/>
            </a:pPr>
            <a:r>
              <a:rPr lang="en" sz="1500"/>
              <a:t>create an easy to use platform that makes it easier for alumni to stay connected with their university upon graduating and provides a built-in means of communication between students and alumni </a:t>
            </a:r>
            <a:endParaRPr sz="1500"/>
          </a:p>
          <a:p>
            <a:pPr indent="0" lvl="0" marL="0" rtl="0" algn="l">
              <a:lnSpc>
                <a:spcPct val="200000"/>
              </a:lnSpc>
              <a:spcBef>
                <a:spcPts val="1000"/>
              </a:spcBef>
              <a:spcAft>
                <a:spcPts val="0"/>
              </a:spcAft>
              <a:buNone/>
            </a:pPr>
            <a:r>
              <a:rPr b="1" lang="en" sz="1500"/>
              <a:t>Benefits:</a:t>
            </a:r>
            <a:endParaRPr b="1" sz="1500"/>
          </a:p>
          <a:p>
            <a:pPr indent="-323850" lvl="0" marL="457200" rtl="0" algn="l">
              <a:lnSpc>
                <a:spcPct val="115000"/>
              </a:lnSpc>
              <a:spcBef>
                <a:spcPts val="0"/>
              </a:spcBef>
              <a:spcAft>
                <a:spcPts val="0"/>
              </a:spcAft>
              <a:buSzPts val="1500"/>
              <a:buChar char="●"/>
            </a:pPr>
            <a:r>
              <a:rPr lang="en" sz="1500"/>
              <a:t>Users can connect with one another immediately through our live chat</a:t>
            </a:r>
            <a:endParaRPr sz="1500"/>
          </a:p>
          <a:p>
            <a:pPr indent="-323850" lvl="0" marL="457200" rtl="0" algn="l">
              <a:lnSpc>
                <a:spcPct val="115000"/>
              </a:lnSpc>
              <a:spcBef>
                <a:spcPts val="1000"/>
              </a:spcBef>
              <a:spcAft>
                <a:spcPts val="0"/>
              </a:spcAft>
              <a:buSzPts val="1500"/>
              <a:buChar char="●"/>
            </a:pPr>
            <a:r>
              <a:rPr lang="en" sz="1500"/>
              <a:t>Users can reach offline users through the mailbox</a:t>
            </a:r>
            <a:endParaRPr sz="1500"/>
          </a:p>
          <a:p>
            <a:pPr indent="-323850" lvl="0" marL="457200" rtl="0" algn="l">
              <a:lnSpc>
                <a:spcPct val="115000"/>
              </a:lnSpc>
              <a:spcBef>
                <a:spcPts val="1000"/>
              </a:spcBef>
              <a:spcAft>
                <a:spcPts val="0"/>
              </a:spcAft>
              <a:buSzPts val="1500"/>
              <a:buChar char="●"/>
            </a:pPr>
            <a:r>
              <a:rPr lang="en" sz="1500"/>
              <a:t>Alumni can indicate interest in events and mark their availability</a:t>
            </a:r>
            <a:endParaRPr sz="1500"/>
          </a:p>
          <a:p>
            <a:pPr indent="-323850" lvl="0" marL="457200" rtl="0" algn="l">
              <a:lnSpc>
                <a:spcPct val="115000"/>
              </a:lnSpc>
              <a:spcBef>
                <a:spcPts val="1000"/>
              </a:spcBef>
              <a:spcAft>
                <a:spcPts val="0"/>
              </a:spcAft>
              <a:buSzPts val="1500"/>
              <a:buChar char="●"/>
            </a:pPr>
            <a:r>
              <a:rPr lang="en" sz="1500"/>
              <a:t>Users can book alumni that are of interest to them</a:t>
            </a:r>
            <a:endParaRPr sz="1500"/>
          </a:p>
          <a:p>
            <a:pPr indent="-323850" lvl="0" marL="457200" rtl="0" algn="l">
              <a:lnSpc>
                <a:spcPct val="115000"/>
              </a:lnSpc>
              <a:spcBef>
                <a:spcPts val="1000"/>
              </a:spcBef>
              <a:spcAft>
                <a:spcPts val="1000"/>
              </a:spcAft>
              <a:buSzPts val="1500"/>
              <a:buChar char="●"/>
            </a:pPr>
            <a:r>
              <a:rPr lang="en" sz="1500"/>
              <a:t>Users can filter alumni by a variety of factors (company, major, etc.)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5"/>
          <p:cNvSpPr txBox="1"/>
          <p:nvPr>
            <p:ph type="title"/>
          </p:nvPr>
        </p:nvSpPr>
        <p:spPr>
          <a:xfrm>
            <a:off x="720000" y="393001"/>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Adoption Strategy</a:t>
            </a:r>
            <a:endParaRPr/>
          </a:p>
        </p:txBody>
      </p:sp>
      <p:sp>
        <p:nvSpPr>
          <p:cNvPr id="489" name="Google Shape;489;p35"/>
          <p:cNvSpPr txBox="1"/>
          <p:nvPr>
            <p:ph idx="1" type="body"/>
          </p:nvPr>
        </p:nvSpPr>
        <p:spPr>
          <a:xfrm>
            <a:off x="514950" y="1196725"/>
            <a:ext cx="8114100" cy="3654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Put links to the system on MyUW </a:t>
            </a:r>
            <a:endParaRPr/>
          </a:p>
          <a:p>
            <a:pPr indent="-304800" lvl="0" marL="457200" rtl="0" algn="l">
              <a:lnSpc>
                <a:spcPct val="115000"/>
              </a:lnSpc>
              <a:spcBef>
                <a:spcPts val="1000"/>
              </a:spcBef>
              <a:spcAft>
                <a:spcPts val="0"/>
              </a:spcAft>
              <a:buSzPts val="1200"/>
              <a:buChar char="●"/>
            </a:pPr>
            <a:r>
              <a:rPr lang="en"/>
              <a:t>Advertise on University of Washington homepage</a:t>
            </a:r>
            <a:endParaRPr/>
          </a:p>
          <a:p>
            <a:pPr indent="-304800" lvl="0" marL="457200" rtl="0" algn="l">
              <a:lnSpc>
                <a:spcPct val="115000"/>
              </a:lnSpc>
              <a:spcBef>
                <a:spcPts val="1000"/>
              </a:spcBef>
              <a:spcAft>
                <a:spcPts val="0"/>
              </a:spcAft>
              <a:buSzPts val="1200"/>
              <a:buChar char="●"/>
            </a:pPr>
            <a:r>
              <a:rPr lang="en"/>
              <a:t>Notify graduating seniors about signing up on Husky Connect during the last 3 months of their last year at school</a:t>
            </a:r>
            <a:endParaRPr/>
          </a:p>
          <a:p>
            <a:pPr indent="-304800" lvl="0" marL="457200" rtl="0" algn="l">
              <a:lnSpc>
                <a:spcPct val="115000"/>
              </a:lnSpc>
              <a:spcBef>
                <a:spcPts val="1000"/>
              </a:spcBef>
              <a:spcAft>
                <a:spcPts val="0"/>
              </a:spcAft>
              <a:buSzPts val="1200"/>
              <a:buChar char="●"/>
            </a:pPr>
            <a:r>
              <a:rPr lang="en"/>
              <a:t>S</a:t>
            </a:r>
            <a:r>
              <a:rPr lang="en"/>
              <a:t>end an email every year to remind alumni to update their information.</a:t>
            </a:r>
            <a:endParaRPr/>
          </a:p>
          <a:p>
            <a:pPr indent="-304800" lvl="0" marL="457200" rtl="0" algn="l">
              <a:lnSpc>
                <a:spcPct val="115000"/>
              </a:lnSpc>
              <a:spcBef>
                <a:spcPts val="1000"/>
              </a:spcBef>
              <a:spcAft>
                <a:spcPts val="0"/>
              </a:spcAft>
              <a:buSzPts val="1200"/>
              <a:buChar char="●"/>
            </a:pPr>
            <a:r>
              <a:rPr lang="en"/>
              <a:t>Introduce the system to companies to help them identify the alumni working in their companies or discover potential employees </a:t>
            </a:r>
            <a:endParaRPr/>
          </a:p>
          <a:p>
            <a:pPr indent="-304800" lvl="0" marL="457200" rtl="0" algn="l">
              <a:lnSpc>
                <a:spcPct val="115000"/>
              </a:lnSpc>
              <a:spcBef>
                <a:spcPts val="1000"/>
              </a:spcBef>
              <a:spcAft>
                <a:spcPts val="0"/>
              </a:spcAft>
              <a:buSzPts val="1200"/>
              <a:buChar char="●"/>
            </a:pPr>
            <a:r>
              <a:rPr lang="en"/>
              <a:t>Host events in real life to help alumni and students connect with each other and get to know the system</a:t>
            </a:r>
            <a:endParaRPr/>
          </a:p>
          <a:p>
            <a:pPr indent="-304800" lvl="0" marL="457200" rtl="0" algn="l">
              <a:lnSpc>
                <a:spcPct val="115000"/>
              </a:lnSpc>
              <a:spcBef>
                <a:spcPts val="1000"/>
              </a:spcBef>
              <a:spcAft>
                <a:spcPts val="1000"/>
              </a:spcAft>
              <a:buSzPts val="1200"/>
              <a:buChar char="●"/>
            </a:pPr>
            <a:r>
              <a:rPr lang="en"/>
              <a:t>A newsletter feature that will show current students what alumni are doing recently and encourage them to connect with alumni through the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720000" y="368601"/>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Roadmap</a:t>
            </a:r>
            <a:endParaRPr/>
          </a:p>
        </p:txBody>
      </p:sp>
      <p:sp>
        <p:nvSpPr>
          <p:cNvPr id="495" name="Google Shape;495;p36"/>
          <p:cNvSpPr/>
          <p:nvPr/>
        </p:nvSpPr>
        <p:spPr>
          <a:xfrm>
            <a:off x="295900" y="2558950"/>
            <a:ext cx="2131800" cy="724500"/>
          </a:xfrm>
          <a:prstGeom prst="homePlate">
            <a:avLst>
              <a:gd fmla="val 50000" name="adj"/>
            </a:avLst>
          </a:prstGeom>
          <a:solidFill>
            <a:srgbClr val="F4CCCC"/>
          </a:solid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Gowun Batang"/>
                <a:ea typeface="Gowun Batang"/>
                <a:cs typeface="Gowun Batang"/>
                <a:sym typeface="Gowun Batang"/>
              </a:rPr>
              <a:t>Basic System (Login, Roles, Search)</a:t>
            </a:r>
            <a:endParaRPr b="1" sz="1600">
              <a:latin typeface="Gowun Batang"/>
              <a:ea typeface="Gowun Batang"/>
              <a:cs typeface="Gowun Batang"/>
              <a:sym typeface="Gowun Batang"/>
            </a:endParaRPr>
          </a:p>
        </p:txBody>
      </p:sp>
      <p:sp>
        <p:nvSpPr>
          <p:cNvPr id="496" name="Google Shape;496;p36"/>
          <p:cNvSpPr/>
          <p:nvPr/>
        </p:nvSpPr>
        <p:spPr>
          <a:xfrm>
            <a:off x="2280550" y="2558950"/>
            <a:ext cx="2293500" cy="724500"/>
          </a:xfrm>
          <a:prstGeom prst="chevron">
            <a:avLst>
              <a:gd fmla="val 50000"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wun Batang"/>
                <a:ea typeface="Gowun Batang"/>
                <a:cs typeface="Gowun Batang"/>
                <a:sym typeface="Gowun Batang"/>
              </a:rPr>
              <a:t>Iteration</a:t>
            </a:r>
            <a:endParaRPr b="1" sz="1700">
              <a:latin typeface="Gowun Batang"/>
              <a:ea typeface="Gowun Batang"/>
              <a:cs typeface="Gowun Batang"/>
              <a:sym typeface="Gowun Batang"/>
            </a:endParaRPr>
          </a:p>
        </p:txBody>
      </p:sp>
      <p:sp>
        <p:nvSpPr>
          <p:cNvPr id="497" name="Google Shape;497;p36"/>
          <p:cNvSpPr/>
          <p:nvPr/>
        </p:nvSpPr>
        <p:spPr>
          <a:xfrm>
            <a:off x="4432250" y="2558950"/>
            <a:ext cx="2293500" cy="724500"/>
          </a:xfrm>
          <a:prstGeom prst="chevron">
            <a:avLst>
              <a:gd fmla="val 50000" name="adj"/>
            </a:avLst>
          </a:prstGeom>
          <a:solidFill>
            <a:srgbClr val="D9EAD3"/>
          </a:solid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Gowun Batang"/>
                <a:ea typeface="Gowun Batang"/>
                <a:cs typeface="Gowun Batang"/>
                <a:sym typeface="Gowun Batang"/>
              </a:rPr>
              <a:t>Reflect Feedback </a:t>
            </a:r>
            <a:endParaRPr b="1" sz="1700">
              <a:latin typeface="Gowun Batang"/>
              <a:ea typeface="Gowun Batang"/>
              <a:cs typeface="Gowun Batang"/>
              <a:sym typeface="Gowun Batang"/>
            </a:endParaRPr>
          </a:p>
        </p:txBody>
      </p:sp>
      <p:sp>
        <p:nvSpPr>
          <p:cNvPr id="498" name="Google Shape;498;p36"/>
          <p:cNvSpPr/>
          <p:nvPr/>
        </p:nvSpPr>
        <p:spPr>
          <a:xfrm>
            <a:off x="6554600" y="2558950"/>
            <a:ext cx="2293500" cy="724500"/>
          </a:xfrm>
          <a:prstGeom prst="chevron">
            <a:avLst>
              <a:gd fmla="val 50000" name="adj"/>
            </a:avLst>
          </a:prstGeom>
          <a:solidFill>
            <a:srgbClr val="CFE2F3"/>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Gowun Batang"/>
                <a:ea typeface="Gowun Batang"/>
                <a:cs typeface="Gowun Batang"/>
                <a:sym typeface="Gowun Batang"/>
              </a:rPr>
              <a:t> Husky Connect Release </a:t>
            </a:r>
            <a:endParaRPr b="1" sz="1500">
              <a:latin typeface="Gowun Batang"/>
              <a:ea typeface="Gowun Batang"/>
              <a:cs typeface="Gowun Batang"/>
              <a:sym typeface="Gowun Batang"/>
            </a:endParaRPr>
          </a:p>
        </p:txBody>
      </p:sp>
      <p:pic>
        <p:nvPicPr>
          <p:cNvPr id="499" name="Google Shape;499;p36"/>
          <p:cNvPicPr preferRelativeResize="0"/>
          <p:nvPr/>
        </p:nvPicPr>
        <p:blipFill>
          <a:blip r:embed="rId3">
            <a:alphaModFix/>
          </a:blip>
          <a:stretch>
            <a:fillRect/>
          </a:stretch>
        </p:blipFill>
        <p:spPr>
          <a:xfrm>
            <a:off x="166163" y="1098763"/>
            <a:ext cx="2391273" cy="1302726"/>
          </a:xfrm>
          <a:prstGeom prst="rect">
            <a:avLst/>
          </a:prstGeom>
          <a:noFill/>
          <a:ln>
            <a:noFill/>
          </a:ln>
        </p:spPr>
      </p:pic>
      <p:pic>
        <p:nvPicPr>
          <p:cNvPr id="500" name="Google Shape;500;p36"/>
          <p:cNvPicPr preferRelativeResize="0"/>
          <p:nvPr/>
        </p:nvPicPr>
        <p:blipFill rotWithShape="1">
          <a:blip r:embed="rId4">
            <a:alphaModFix/>
          </a:blip>
          <a:srcRect b="0" l="0" r="3072" t="0"/>
          <a:stretch/>
        </p:blipFill>
        <p:spPr>
          <a:xfrm>
            <a:off x="1815975" y="3440900"/>
            <a:ext cx="2758085" cy="1302725"/>
          </a:xfrm>
          <a:prstGeom prst="rect">
            <a:avLst/>
          </a:prstGeom>
          <a:noFill/>
          <a:ln>
            <a:noFill/>
          </a:ln>
        </p:spPr>
      </p:pic>
      <p:pic>
        <p:nvPicPr>
          <p:cNvPr id="501" name="Google Shape;501;p36"/>
          <p:cNvPicPr preferRelativeResize="0"/>
          <p:nvPr/>
        </p:nvPicPr>
        <p:blipFill rotWithShape="1">
          <a:blip r:embed="rId5">
            <a:alphaModFix/>
          </a:blip>
          <a:srcRect b="0" l="21508" r="26299" t="0"/>
          <a:stretch/>
        </p:blipFill>
        <p:spPr>
          <a:xfrm>
            <a:off x="4261100" y="1102650"/>
            <a:ext cx="2293500" cy="1294946"/>
          </a:xfrm>
          <a:prstGeom prst="rect">
            <a:avLst/>
          </a:prstGeom>
          <a:noFill/>
          <a:ln>
            <a:noFill/>
          </a:ln>
        </p:spPr>
      </p:pic>
      <p:pic>
        <p:nvPicPr>
          <p:cNvPr id="502" name="Google Shape;502;p36"/>
          <p:cNvPicPr preferRelativeResize="0"/>
          <p:nvPr/>
        </p:nvPicPr>
        <p:blipFill>
          <a:blip r:embed="rId6">
            <a:alphaModFix/>
          </a:blip>
          <a:stretch>
            <a:fillRect/>
          </a:stretch>
        </p:blipFill>
        <p:spPr>
          <a:xfrm>
            <a:off x="6554600" y="3440900"/>
            <a:ext cx="1995975" cy="1549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7"/>
          <p:cNvSpPr txBox="1"/>
          <p:nvPr>
            <p:ph type="title"/>
          </p:nvPr>
        </p:nvSpPr>
        <p:spPr>
          <a:xfrm>
            <a:off x="1284000" y="1677750"/>
            <a:ext cx="6576000" cy="12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508" name="Google Shape;508;p37"/>
          <p:cNvSpPr txBox="1"/>
          <p:nvPr>
            <p:ph idx="1" type="subTitle"/>
          </p:nvPr>
        </p:nvSpPr>
        <p:spPr>
          <a:xfrm>
            <a:off x="1424550" y="2878650"/>
            <a:ext cx="6294900" cy="58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eative Producer CV by Slidesgo">
  <a:themeElements>
    <a:clrScheme name="Simple Light">
      <a:dk1>
        <a:srgbClr val="000000"/>
      </a:dk1>
      <a:lt1>
        <a:srgbClr val="FFFFFF"/>
      </a:lt1>
      <a:dk2>
        <a:srgbClr val="F9CB9C"/>
      </a:dk2>
      <a:lt2>
        <a:srgbClr val="FFF2CC"/>
      </a:lt2>
      <a:accent1>
        <a:srgbClr val="EAD1DC"/>
      </a:accent1>
      <a:accent2>
        <a:srgbClr val="EFFEB0"/>
      </a:accent2>
      <a:accent3>
        <a:srgbClr val="D9EAD3"/>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